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596.xml" ContentType="application/vnd.openxmlformats-officedocument.presentationml.slide+xml"/>
  <Override PartName="/ppt/slides/slide612.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574.xml" ContentType="application/vnd.openxmlformats-officedocument.presentationml.slide+xml"/>
  <Override PartName="/ppt/notesSlides/notesSlide16.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62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606.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Override PartName="/ppt/slides/slide631.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slides/slide568.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593.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571.xml" ContentType="application/vnd.openxmlformats-officedocument.presentationml.slide+xml"/>
  <Override PartName="/ppt/notesSlides/notesSlide13.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slides/slide625.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603.xml" ContentType="application/vnd.openxmlformats-officedocument.presentationml.slide+xml"/>
  <Default Extension="svg" ContentType="image/svg+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587.xml" ContentType="application/vnd.openxmlformats-officedocument.presentationml.slide+xml"/>
  <Override PartName="/ppt/notesSlides/notesSlide29.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565.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590.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619.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slides/slide622.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559.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584.xml" ContentType="application/vnd.openxmlformats-officedocument.presentationml.slide+xml"/>
  <Override PartName="/ppt/slides/slide60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562.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61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s/slide578.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348.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534.xml" ContentType="application/vnd.openxmlformats-officedocument.presentationml.slide+xml"/>
  <Override PartName="/ppt/slides/slide581.xml" ContentType="application/vnd.openxmlformats-officedocument.presentationml.slide+xml"/>
  <Override PartName="/ppt/notesSlides/notesSlide23.xml" ContentType="application/vnd.openxmlformats-officedocument.presentationml.notes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304.xml" ContentType="application/vnd.openxmlformats-officedocument.presentationml.slide+xml"/>
  <Override PartName="/ppt/slides/slide351.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48.xml" ContentType="application/vnd.openxmlformats-officedocument.presentationml.slide+xml"/>
  <Override PartName="/ppt/slides/slide95.xml" ContentType="application/vnd.openxmlformats-officedocument.presentationml.slide+xml"/>
  <Override PartName="/ppt/slides/slide427.xml" ContentType="application/vnd.openxmlformats-officedocument.presentationml.slide+xml"/>
  <Override PartName="/ppt/slides/slide474.xml" ContentType="application/vnd.openxmlformats-officedocument.presentationml.slide+xml"/>
  <Override PartName="/ppt/slides/slide613.xml" ContentType="application/vnd.openxmlformats-officedocument.presentationml.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97.xml" ContentType="application/vnd.openxmlformats-officedocument.presentationml.slide+xml"/>
  <Override PartName="/ppt/slides/slide1.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89.xml" ContentType="application/vnd.openxmlformats-officedocument.presentationml.slide+xml"/>
  <Override PartName="/ppt/slides/slide528.xml" ContentType="application/vnd.openxmlformats-officedocument.presentationml.slide+xml"/>
  <Override PartName="/ppt/slides/slide57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159.xml" ContentType="application/vnd.openxmlformats-officedocument.presentationml.slide+xml"/>
  <Override PartName="/ppt/slides/slide222.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531.xml" ContentType="application/vnd.openxmlformats-officedocument.presentationml.slide+xml"/>
  <Override PartName="/ppt/slides/slide629.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slides/slide89.xml" ContentType="application/vnd.openxmlformats-officedocument.presentationml.slide+xml"/>
  <Override PartName="/ppt/slides/slide137.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70.xml" ContentType="application/vnd.openxmlformats-officedocument.presentationml.slide+xml"/>
  <Override PartName="/ppt/slides/slide468.xml" ContentType="application/vnd.openxmlformats-officedocument.presentationml.slide+xml"/>
  <Override PartName="/ppt/slides/slide607.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446.xml" ContentType="application/vnd.openxmlformats-officedocument.presentationml.slide+xml"/>
  <Override PartName="/ppt/slides/slide493.xml" ContentType="application/vnd.openxmlformats-officedocument.presentationml.slide+xml"/>
  <Override PartName="/ppt/slides/slide67.xml" ContentType="application/vnd.openxmlformats-officedocument.presentationml.slide+xml"/>
  <Override PartName="/ppt/slides/slide238.xml" ContentType="application/vnd.openxmlformats-officedocument.presentationml.slide+xml"/>
  <Override PartName="/ppt/slides/slide285.xml" ContentType="application/vnd.openxmlformats-officedocument.presentationml.slide+xml"/>
  <Override PartName="/ppt/slides/slide301.xml" ContentType="application/vnd.openxmlformats-officedocument.presentationml.slide+xml"/>
  <Override PartName="/ppt/slides/slide632.xml" ContentType="application/vnd.openxmlformats-officedocument.presentationml.slide+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569.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402.xml" ContentType="application/vnd.openxmlformats-officedocument.presentationml.slide+xml"/>
  <Override PartName="/ppt/slides/slide547.xml" ContentType="application/vnd.openxmlformats-officedocument.presentationml.slide+xml"/>
  <Override PartName="/ppt/slides/slide594.xml" ContentType="application/vnd.openxmlformats-officedocument.presentationml.slide+xml"/>
  <Override PartName="/ppt/slides/slide610.xml" ContentType="application/vnd.openxmlformats-officedocument.presentationml.slide+xml"/>
  <Override PartName="/ppt/slides/slide23.xml" ContentType="application/vnd.openxmlformats-officedocument.presentationml.slide+xml"/>
  <Override PartName="/ppt/slides/slide70.xml" ContentType="application/vnd.openxmlformats-officedocument.presentationml.slide+xml"/>
  <Override PartName="/ppt/slides/slide241.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s/slide561.xml" ContentType="application/vnd.openxmlformats-officedocument.presentationml.slide+xml"/>
  <Override PartName="/ppt/slides/slide57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626.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slides/slide615.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599.xml" ContentType="application/vnd.openxmlformats-officedocument.presentationml.slide+xml"/>
  <Override PartName="/ppt/slides/slide60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s/slide577.xml" ContentType="application/vnd.openxmlformats-officedocument.presentationml.slide+xml"/>
  <Override PartName="/ppt/slides/slide588.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Override PartName="/ppt/slides/slide566.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580.xml" ContentType="application/vnd.openxmlformats-officedocument.presentationml.slide+xml"/>
  <Override PartName="/ppt/slides/slide591.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609.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slides/slide623.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601.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585.xml" ContentType="application/vnd.openxmlformats-officedocument.presentationml.slide+xml"/>
  <Override PartName="/ppt/notesSlides/notesSlide27.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slides/slide563.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617.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s/slide579.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620.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ppt/slides/slide582.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560.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598.xml" ContentType="application/vnd.openxmlformats-officedocument.presentationml.slide+xml"/>
  <Override PartName="/ppt/slides/slide614.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576.xml" ContentType="application/vnd.openxmlformats-officedocument.presentationml.slide+xml"/>
  <Override PartName="/ppt/notesSlides/notesSlide18.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08.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611.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595.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s/slide57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62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605.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589.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630.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slides/slide567.xml" ContentType="application/vnd.openxmlformats-officedocument.presentationml.slide+xml"/>
  <Override PartName="/ppt/theme/theme1.xml" ContentType="application/vnd.openxmlformats-officedocument.them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Override PartName="/ppt/slides/slide592.xml" ContentType="application/vnd.openxmlformats-officedocument.presentationml.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523.xml" ContentType="application/vnd.openxmlformats-officedocument.presentationml.slide+xml"/>
  <Override PartName="/ppt/slides/slide570.xml" ContentType="application/vnd.openxmlformats-officedocument.presentationml.slide+xml"/>
  <Override PartName="/ppt/notesSlides/notesSlide12.xml" ContentType="application/vnd.openxmlformats-officedocument.presentationml.notes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slides/slide624.xml" ContentType="application/vnd.openxmlformats-officedocument.presentationml.slide+xml"/>
  <Override PartName="/ppt/viewProps.xml" ContentType="application/vnd.openxmlformats-officedocument.presentationml.viewProps+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63.xml" ContentType="application/vnd.openxmlformats-officedocument.presentationml.slide+xml"/>
  <Override PartName="/ppt/notesSlides/notesSlide3.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slides/slide539.xml" ContentType="application/vnd.openxmlformats-officedocument.presentationml.slide+xml"/>
  <Override PartName="/ppt/slides/slide586.xml" ContentType="application/vnd.openxmlformats-officedocument.presentationml.slide+xml"/>
  <Override PartName="/ppt/slides/slide602.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378.xml" ContentType="application/vnd.openxmlformats-officedocument.presentationml.slide+xml"/>
  <Override PartName="/ppt/slides/slide441.xml" ContentType="application/vnd.openxmlformats-officedocument.presentationml.slide+xml"/>
  <Override PartName="/ppt/notesSlides/notesSlide28.xml" ContentType="application/vnd.openxmlformats-officedocument.presentationml.notesSlide+xml"/>
  <Override PartName="/ppt/slides/slide233.xml" ContentType="application/vnd.openxmlformats-officedocument.presentationml.slide+xml"/>
  <Override PartName="/ppt/slides/slide280.xml" ContentType="application/vnd.openxmlformats-officedocument.presentationml.slide+xml"/>
  <Override PartName="/ppt/slides/slide517.xml" ContentType="application/vnd.openxmlformats-officedocument.presentationml.slide+xml"/>
  <Override PartName="/ppt/slides/slide564.xml" ContentType="application/vnd.openxmlformats-officedocument.presentationml.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479.xml" ContentType="application/vnd.openxmlformats-officedocument.presentationml.slide+xml"/>
  <Override PartName="/ppt/slides/slide542.xml" ContentType="application/vnd.openxmlformats-officedocument.presentationml.slide+xml"/>
  <Override PartName="/ppt/slides/slide126.xml" ContentType="application/vnd.openxmlformats-officedocument.presentationml.slide+xml"/>
  <Override PartName="/ppt/slides/slide173.xml" ContentType="application/vnd.openxmlformats-officedocument.presentationml.slide+xml"/>
  <Override PartName="/ppt/slides/slide334.xml" ContentType="application/vnd.openxmlformats-officedocument.presentationml.slide+xml"/>
  <Override PartName="/ppt/slides/slide381.xml" ContentType="application/vnd.openxmlformats-officedocument.presentationml.slide+xml"/>
  <Override PartName="/ppt/slides/slide520.xml" ContentType="application/vnd.openxmlformats-officedocument.presentationml.slide+xml"/>
  <Override PartName="/ppt/slides/slide618.xml" ContentType="application/vnd.openxmlformats-officedocument.presentationml.slide+xml"/>
  <Override PartName="/ppt/slides/slide78.xml" ContentType="application/vnd.openxmlformats-officedocument.presentationml.slide+xml"/>
  <Override PartName="/ppt/slides/slide312.xml" ContentType="application/vnd.openxmlformats-officedocument.presentationml.slide+xml"/>
  <Override PartName="/ppt/slides/slide45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49.xml" ContentType="application/vnd.openxmlformats-officedocument.presentationml.slide+xml"/>
  <Override PartName="/ppt/slides/slide296.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27.xml" ContentType="application/vnd.openxmlformats-officedocument.presentationml.slide+xml"/>
  <Override PartName="/ppt/slides/slide274.xml" ContentType="application/vnd.openxmlformats-officedocument.presentationml.slide+xml"/>
  <Override PartName="/ppt/slides/slide558.xml" ContentType="application/vnd.openxmlformats-officedocument.presentationml.slide+xml"/>
  <Override PartName="/ppt/slides/slide62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397.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189.xml" ContentType="application/vnd.openxmlformats-officedocument.presentationml.slide+xml"/>
  <Override PartName="/ppt/slides/slide205.xml" ContentType="application/vnd.openxmlformats-officedocument.presentationml.slide+xml"/>
  <Override PartName="/ppt/slides/slide252.xml" ContentType="application/vnd.openxmlformats-officedocument.presentationml.slide+xml"/>
  <Override PartName="/ppt/slides/slide536.xml" ContentType="application/vnd.openxmlformats-officedocument.presentationml.slide+xml"/>
  <Override PartName="/ppt/slides/slide583.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4"/>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1147" r:id="rId44"/>
    <p:sldId id="1150" r:id="rId45"/>
    <p:sldId id="305" r:id="rId46"/>
    <p:sldId id="1151" r:id="rId47"/>
    <p:sldId id="306" r:id="rId48"/>
    <p:sldId id="307" r:id="rId49"/>
    <p:sldId id="308" r:id="rId50"/>
    <p:sldId id="1105" r:id="rId51"/>
    <p:sldId id="1148" r:id="rId52"/>
    <p:sldId id="1152" r:id="rId53"/>
    <p:sldId id="311" r:id="rId54"/>
    <p:sldId id="1153" r:id="rId55"/>
    <p:sldId id="312" r:id="rId56"/>
    <p:sldId id="313" r:id="rId57"/>
    <p:sldId id="314" r:id="rId58"/>
    <p:sldId id="315" r:id="rId59"/>
    <p:sldId id="316" r:id="rId60"/>
    <p:sldId id="1158" r:id="rId61"/>
    <p:sldId id="1156" r:id="rId62"/>
    <p:sldId id="1109" r:id="rId63"/>
    <p:sldId id="1157" r:id="rId64"/>
    <p:sldId id="1110" r:id="rId65"/>
    <p:sldId id="319" r:id="rId66"/>
    <p:sldId id="847" r:id="rId67"/>
    <p:sldId id="320" r:id="rId68"/>
    <p:sldId id="1149" r:id="rId69"/>
    <p:sldId id="1111" r:id="rId70"/>
    <p:sldId id="1154" r:id="rId71"/>
    <p:sldId id="1107" r:id="rId72"/>
    <p:sldId id="1155" r:id="rId73"/>
    <p:sldId id="1108" r:id="rId74"/>
    <p:sldId id="1106" r:id="rId75"/>
    <p:sldId id="321" r:id="rId76"/>
    <p:sldId id="322" r:id="rId77"/>
    <p:sldId id="323" r:id="rId78"/>
    <p:sldId id="324" r:id="rId79"/>
    <p:sldId id="325" r:id="rId80"/>
    <p:sldId id="326" r:id="rId81"/>
    <p:sldId id="327" r:id="rId82"/>
    <p:sldId id="328" r:id="rId83"/>
    <p:sldId id="329" r:id="rId84"/>
    <p:sldId id="330" r:id="rId85"/>
    <p:sldId id="848" r:id="rId86"/>
    <p:sldId id="849" r:id="rId87"/>
    <p:sldId id="851" r:id="rId88"/>
    <p:sldId id="331" r:id="rId89"/>
    <p:sldId id="1144" r:id="rId90"/>
    <p:sldId id="336" r:id="rId91"/>
    <p:sldId id="852" r:id="rId92"/>
    <p:sldId id="334" r:id="rId93"/>
    <p:sldId id="337" r:id="rId94"/>
    <p:sldId id="338" r:id="rId95"/>
    <p:sldId id="339" r:id="rId96"/>
    <p:sldId id="1159" r:id="rId97"/>
    <p:sldId id="1163" r:id="rId98"/>
    <p:sldId id="1160" r:id="rId99"/>
    <p:sldId id="1164" r:id="rId100"/>
    <p:sldId id="1161" r:id="rId101"/>
    <p:sldId id="1165" r:id="rId102"/>
    <p:sldId id="1167" r:id="rId103"/>
    <p:sldId id="1162" r:id="rId104"/>
    <p:sldId id="1166" r:id="rId105"/>
    <p:sldId id="1140" r:id="rId106"/>
    <p:sldId id="340" r:id="rId107"/>
    <p:sldId id="341" r:id="rId108"/>
    <p:sldId id="342" r:id="rId109"/>
    <p:sldId id="343" r:id="rId110"/>
    <p:sldId id="344" r:id="rId111"/>
    <p:sldId id="345" r:id="rId112"/>
    <p:sldId id="346" r:id="rId113"/>
    <p:sldId id="347" r:id="rId114"/>
    <p:sldId id="348" r:id="rId115"/>
    <p:sldId id="349" r:id="rId116"/>
    <p:sldId id="350" r:id="rId117"/>
    <p:sldId id="351" r:id="rId118"/>
    <p:sldId id="352" r:id="rId119"/>
    <p:sldId id="1079" r:id="rId120"/>
    <p:sldId id="1080" r:id="rId121"/>
    <p:sldId id="353" r:id="rId122"/>
    <p:sldId id="354" r:id="rId123"/>
    <p:sldId id="355" r:id="rId124"/>
    <p:sldId id="356" r:id="rId125"/>
    <p:sldId id="357" r:id="rId126"/>
    <p:sldId id="358" r:id="rId127"/>
    <p:sldId id="359" r:id="rId128"/>
    <p:sldId id="360" r:id="rId129"/>
    <p:sldId id="361" r:id="rId130"/>
    <p:sldId id="1131" r:id="rId131"/>
    <p:sldId id="362" r:id="rId132"/>
    <p:sldId id="365" r:id="rId133"/>
    <p:sldId id="366" r:id="rId134"/>
    <p:sldId id="367" r:id="rId135"/>
    <p:sldId id="368" r:id="rId136"/>
    <p:sldId id="369" r:id="rId137"/>
    <p:sldId id="371" r:id="rId138"/>
    <p:sldId id="1126" r:id="rId139"/>
    <p:sldId id="372" r:id="rId140"/>
    <p:sldId id="1125" r:id="rId141"/>
    <p:sldId id="373" r:id="rId142"/>
    <p:sldId id="374" r:id="rId143"/>
    <p:sldId id="375" r:id="rId144"/>
    <p:sldId id="376" r:id="rId145"/>
    <p:sldId id="377" r:id="rId146"/>
    <p:sldId id="380" r:id="rId147"/>
    <p:sldId id="381" r:id="rId148"/>
    <p:sldId id="382" r:id="rId149"/>
    <p:sldId id="383" r:id="rId150"/>
    <p:sldId id="1081" r:id="rId151"/>
    <p:sldId id="384" r:id="rId152"/>
    <p:sldId id="385" r:id="rId153"/>
    <p:sldId id="386" r:id="rId154"/>
    <p:sldId id="387" r:id="rId155"/>
    <p:sldId id="388" r:id="rId156"/>
    <p:sldId id="389" r:id="rId157"/>
    <p:sldId id="390" r:id="rId158"/>
    <p:sldId id="391" r:id="rId159"/>
    <p:sldId id="853" r:id="rId160"/>
    <p:sldId id="1102" r:id="rId161"/>
    <p:sldId id="855" r:id="rId162"/>
    <p:sldId id="856" r:id="rId163"/>
    <p:sldId id="857" r:id="rId164"/>
    <p:sldId id="858" r:id="rId165"/>
    <p:sldId id="393" r:id="rId166"/>
    <p:sldId id="394" r:id="rId167"/>
    <p:sldId id="395" r:id="rId168"/>
    <p:sldId id="397" r:id="rId169"/>
    <p:sldId id="398" r:id="rId170"/>
    <p:sldId id="402" r:id="rId171"/>
    <p:sldId id="403" r:id="rId172"/>
    <p:sldId id="404" r:id="rId173"/>
    <p:sldId id="405" r:id="rId174"/>
    <p:sldId id="406" r:id="rId175"/>
    <p:sldId id="413" r:id="rId176"/>
    <p:sldId id="414" r:id="rId177"/>
    <p:sldId id="415" r:id="rId178"/>
    <p:sldId id="416" r:id="rId179"/>
    <p:sldId id="417" r:id="rId180"/>
    <p:sldId id="418" r:id="rId181"/>
    <p:sldId id="419" r:id="rId182"/>
    <p:sldId id="420" r:id="rId183"/>
    <p:sldId id="421" r:id="rId184"/>
    <p:sldId id="1113" r:id="rId185"/>
    <p:sldId id="1042" r:id="rId186"/>
    <p:sldId id="1114" r:id="rId187"/>
    <p:sldId id="1127" r:id="rId188"/>
    <p:sldId id="1115" r:id="rId189"/>
    <p:sldId id="1116" r:id="rId190"/>
    <p:sldId id="428" r:id="rId191"/>
    <p:sldId id="429" r:id="rId192"/>
    <p:sldId id="1128" r:id="rId193"/>
    <p:sldId id="430" r:id="rId194"/>
    <p:sldId id="431" r:id="rId195"/>
    <p:sldId id="434" r:id="rId196"/>
    <p:sldId id="435" r:id="rId197"/>
    <p:sldId id="436" r:id="rId198"/>
    <p:sldId id="437" r:id="rId199"/>
    <p:sldId id="438" r:id="rId200"/>
    <p:sldId id="443" r:id="rId201"/>
    <p:sldId id="445" r:id="rId202"/>
    <p:sldId id="446" r:id="rId203"/>
    <p:sldId id="440" r:id="rId204"/>
    <p:sldId id="441" r:id="rId205"/>
    <p:sldId id="442" r:id="rId206"/>
    <p:sldId id="453" r:id="rId207"/>
    <p:sldId id="454" r:id="rId208"/>
    <p:sldId id="455" r:id="rId209"/>
    <p:sldId id="456" r:id="rId210"/>
    <p:sldId id="457" r:id="rId211"/>
    <p:sldId id="458" r:id="rId212"/>
    <p:sldId id="459" r:id="rId213"/>
    <p:sldId id="460" r:id="rId214"/>
    <p:sldId id="461" r:id="rId215"/>
    <p:sldId id="462" r:id="rId216"/>
    <p:sldId id="463" r:id="rId217"/>
    <p:sldId id="464" r:id="rId218"/>
    <p:sldId id="467" r:id="rId219"/>
    <p:sldId id="468" r:id="rId220"/>
    <p:sldId id="469" r:id="rId221"/>
    <p:sldId id="470" r:id="rId222"/>
    <p:sldId id="471" r:id="rId223"/>
    <p:sldId id="472" r:id="rId224"/>
    <p:sldId id="473"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4" r:id="rId252"/>
    <p:sldId id="505" r:id="rId253"/>
    <p:sldId id="506" r:id="rId254"/>
    <p:sldId id="507" r:id="rId255"/>
    <p:sldId id="508" r:id="rId256"/>
    <p:sldId id="509" r:id="rId257"/>
    <p:sldId id="510" r:id="rId258"/>
    <p:sldId id="511" r:id="rId259"/>
    <p:sldId id="512" r:id="rId260"/>
    <p:sldId id="513" r:id="rId261"/>
    <p:sldId id="514" r:id="rId262"/>
    <p:sldId id="515" r:id="rId263"/>
    <p:sldId id="516" r:id="rId264"/>
    <p:sldId id="517" r:id="rId265"/>
    <p:sldId id="518" r:id="rId266"/>
    <p:sldId id="519" r:id="rId267"/>
    <p:sldId id="520" r:id="rId268"/>
    <p:sldId id="521" r:id="rId269"/>
    <p:sldId id="522" r:id="rId270"/>
    <p:sldId id="523" r:id="rId271"/>
    <p:sldId id="1123" r:id="rId272"/>
    <p:sldId id="524" r:id="rId273"/>
    <p:sldId id="1124" r:id="rId274"/>
    <p:sldId id="525" r:id="rId275"/>
    <p:sldId id="526" r:id="rId276"/>
    <p:sldId id="527" r:id="rId277"/>
    <p:sldId id="1122"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1121"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618" r:id="rId310"/>
    <p:sldId id="563" r:id="rId311"/>
    <p:sldId id="564" r:id="rId312"/>
    <p:sldId id="565" r:id="rId313"/>
    <p:sldId id="566" r:id="rId314"/>
    <p:sldId id="567"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1141" r:id="rId337"/>
    <p:sldId id="591" r:id="rId338"/>
    <p:sldId id="1142" r:id="rId339"/>
    <p:sldId id="592" r:id="rId340"/>
    <p:sldId id="593" r:id="rId341"/>
    <p:sldId id="1143" r:id="rId342"/>
    <p:sldId id="594" r:id="rId343"/>
    <p:sldId id="595" r:id="rId344"/>
    <p:sldId id="596" r:id="rId345"/>
    <p:sldId id="597" r:id="rId346"/>
    <p:sldId id="598" r:id="rId347"/>
    <p:sldId id="599" r:id="rId348"/>
    <p:sldId id="602" r:id="rId349"/>
    <p:sldId id="603" r:id="rId350"/>
    <p:sldId id="604" r:id="rId351"/>
    <p:sldId id="605" r:id="rId352"/>
    <p:sldId id="606" r:id="rId353"/>
    <p:sldId id="607" r:id="rId354"/>
    <p:sldId id="619" r:id="rId355"/>
    <p:sldId id="620" r:id="rId356"/>
    <p:sldId id="621" r:id="rId357"/>
    <p:sldId id="622" r:id="rId358"/>
    <p:sldId id="623" r:id="rId359"/>
    <p:sldId id="624" r:id="rId360"/>
    <p:sldId id="625" r:id="rId361"/>
    <p:sldId id="626" r:id="rId362"/>
    <p:sldId id="627" r:id="rId363"/>
    <p:sldId id="628" r:id="rId364"/>
    <p:sldId id="629" r:id="rId365"/>
    <p:sldId id="630" r:id="rId366"/>
    <p:sldId id="631" r:id="rId367"/>
    <p:sldId id="860" r:id="rId368"/>
    <p:sldId id="861" r:id="rId369"/>
    <p:sldId id="862" r:id="rId370"/>
    <p:sldId id="632" r:id="rId371"/>
    <p:sldId id="633" r:id="rId372"/>
    <p:sldId id="634" r:id="rId373"/>
    <p:sldId id="1086" r:id="rId374"/>
    <p:sldId id="635" r:id="rId375"/>
    <p:sldId id="1087" r:id="rId376"/>
    <p:sldId id="636" r:id="rId377"/>
    <p:sldId id="637" r:id="rId378"/>
    <p:sldId id="1088" r:id="rId379"/>
    <p:sldId id="638" r:id="rId380"/>
    <p:sldId id="639" r:id="rId381"/>
    <p:sldId id="640" r:id="rId382"/>
    <p:sldId id="641" r:id="rId383"/>
    <p:sldId id="642" r:id="rId384"/>
    <p:sldId id="643" r:id="rId385"/>
    <p:sldId id="644" r:id="rId386"/>
    <p:sldId id="645" r:id="rId387"/>
    <p:sldId id="646" r:id="rId388"/>
    <p:sldId id="647" r:id="rId389"/>
    <p:sldId id="648" r:id="rId390"/>
    <p:sldId id="649" r:id="rId391"/>
    <p:sldId id="650" r:id="rId392"/>
    <p:sldId id="651" r:id="rId393"/>
    <p:sldId id="652" r:id="rId394"/>
    <p:sldId id="653" r:id="rId395"/>
    <p:sldId id="654" r:id="rId396"/>
    <p:sldId id="655" r:id="rId397"/>
    <p:sldId id="656" r:id="rId398"/>
    <p:sldId id="657" r:id="rId399"/>
    <p:sldId id="658" r:id="rId400"/>
    <p:sldId id="669" r:id="rId401"/>
    <p:sldId id="670" r:id="rId402"/>
    <p:sldId id="1139" r:id="rId403"/>
    <p:sldId id="661" r:id="rId404"/>
    <p:sldId id="662" r:id="rId405"/>
    <p:sldId id="663" r:id="rId406"/>
    <p:sldId id="1132" r:id="rId407"/>
    <p:sldId id="668" r:id="rId408"/>
    <p:sldId id="672" r:id="rId409"/>
    <p:sldId id="673" r:id="rId410"/>
    <p:sldId id="1136" r:id="rId411"/>
    <p:sldId id="1137" r:id="rId412"/>
    <p:sldId id="1138" r:id="rId413"/>
    <p:sldId id="675" r:id="rId414"/>
    <p:sldId id="676" r:id="rId415"/>
    <p:sldId id="677" r:id="rId416"/>
    <p:sldId id="678" r:id="rId417"/>
    <p:sldId id="679" r:id="rId418"/>
    <p:sldId id="680" r:id="rId419"/>
    <p:sldId id="681" r:id="rId420"/>
    <p:sldId id="682" r:id="rId421"/>
    <p:sldId id="683" r:id="rId422"/>
    <p:sldId id="684" r:id="rId423"/>
    <p:sldId id="686" r:id="rId424"/>
    <p:sldId id="688" r:id="rId425"/>
    <p:sldId id="1133" r:id="rId426"/>
    <p:sldId id="692" r:id="rId427"/>
    <p:sldId id="1134" r:id="rId428"/>
    <p:sldId id="1135" r:id="rId429"/>
    <p:sldId id="689" r:id="rId430"/>
    <p:sldId id="690" r:id="rId431"/>
    <p:sldId id="691" r:id="rId432"/>
    <p:sldId id="693" r:id="rId433"/>
    <p:sldId id="694" r:id="rId434"/>
    <p:sldId id="695" r:id="rId435"/>
    <p:sldId id="696" r:id="rId436"/>
    <p:sldId id="697" r:id="rId437"/>
    <p:sldId id="698" r:id="rId438"/>
    <p:sldId id="699" r:id="rId439"/>
    <p:sldId id="700" r:id="rId440"/>
    <p:sldId id="707" r:id="rId441"/>
    <p:sldId id="701" r:id="rId442"/>
    <p:sldId id="702" r:id="rId443"/>
    <p:sldId id="703" r:id="rId444"/>
    <p:sldId id="704" r:id="rId445"/>
    <p:sldId id="1130" r:id="rId446"/>
    <p:sldId id="705" r:id="rId447"/>
    <p:sldId id="708" r:id="rId448"/>
    <p:sldId id="1089" r:id="rId449"/>
    <p:sldId id="864" r:id="rId450"/>
    <p:sldId id="709" r:id="rId451"/>
    <p:sldId id="710" r:id="rId452"/>
    <p:sldId id="711" r:id="rId453"/>
    <p:sldId id="712" r:id="rId454"/>
    <p:sldId id="713" r:id="rId455"/>
    <p:sldId id="714" r:id="rId456"/>
    <p:sldId id="715" r:id="rId457"/>
    <p:sldId id="716" r:id="rId458"/>
    <p:sldId id="717" r:id="rId459"/>
    <p:sldId id="718" r:id="rId460"/>
    <p:sldId id="719" r:id="rId461"/>
    <p:sldId id="720" r:id="rId462"/>
    <p:sldId id="721" r:id="rId463"/>
    <p:sldId id="722" r:id="rId464"/>
    <p:sldId id="723" r:id="rId465"/>
    <p:sldId id="724" r:id="rId466"/>
    <p:sldId id="725" r:id="rId467"/>
    <p:sldId id="726" r:id="rId468"/>
    <p:sldId id="727" r:id="rId469"/>
    <p:sldId id="728" r:id="rId470"/>
    <p:sldId id="729" r:id="rId471"/>
    <p:sldId id="730" r:id="rId472"/>
    <p:sldId id="731" r:id="rId473"/>
    <p:sldId id="732" r:id="rId474"/>
    <p:sldId id="733" r:id="rId475"/>
    <p:sldId id="734" r:id="rId476"/>
    <p:sldId id="735" r:id="rId477"/>
    <p:sldId id="736" r:id="rId478"/>
    <p:sldId id="737" r:id="rId479"/>
    <p:sldId id="738" r:id="rId480"/>
    <p:sldId id="739" r:id="rId481"/>
    <p:sldId id="740" r:id="rId482"/>
    <p:sldId id="741" r:id="rId483"/>
    <p:sldId id="742" r:id="rId484"/>
    <p:sldId id="743" r:id="rId485"/>
    <p:sldId id="744" r:id="rId486"/>
    <p:sldId id="745" r:id="rId487"/>
    <p:sldId id="746" r:id="rId488"/>
    <p:sldId id="747" r:id="rId489"/>
    <p:sldId id="748" r:id="rId490"/>
    <p:sldId id="749" r:id="rId491"/>
    <p:sldId id="750" r:id="rId492"/>
    <p:sldId id="751" r:id="rId493"/>
    <p:sldId id="752" r:id="rId494"/>
    <p:sldId id="753" r:id="rId495"/>
    <p:sldId id="754" r:id="rId496"/>
    <p:sldId id="755" r:id="rId497"/>
    <p:sldId id="756" r:id="rId498"/>
    <p:sldId id="757" r:id="rId499"/>
    <p:sldId id="758" r:id="rId500"/>
    <p:sldId id="759" r:id="rId501"/>
    <p:sldId id="760" r:id="rId502"/>
    <p:sldId id="761" r:id="rId503"/>
    <p:sldId id="762" r:id="rId504"/>
    <p:sldId id="763" r:id="rId505"/>
    <p:sldId id="764" r:id="rId506"/>
    <p:sldId id="765" r:id="rId507"/>
    <p:sldId id="766" r:id="rId508"/>
    <p:sldId id="767" r:id="rId509"/>
    <p:sldId id="768" r:id="rId510"/>
    <p:sldId id="769" r:id="rId511"/>
    <p:sldId id="770" r:id="rId512"/>
    <p:sldId id="771" r:id="rId513"/>
    <p:sldId id="772" r:id="rId514"/>
    <p:sldId id="773" r:id="rId515"/>
    <p:sldId id="774" r:id="rId516"/>
    <p:sldId id="775" r:id="rId517"/>
    <p:sldId id="776" r:id="rId518"/>
    <p:sldId id="777" r:id="rId519"/>
    <p:sldId id="778" r:id="rId520"/>
    <p:sldId id="779" r:id="rId521"/>
    <p:sldId id="780" r:id="rId522"/>
    <p:sldId id="781" r:id="rId523"/>
    <p:sldId id="782" r:id="rId524"/>
    <p:sldId id="783" r:id="rId525"/>
    <p:sldId id="784" r:id="rId526"/>
    <p:sldId id="785" r:id="rId527"/>
    <p:sldId id="786" r:id="rId528"/>
    <p:sldId id="787" r:id="rId529"/>
    <p:sldId id="788" r:id="rId530"/>
    <p:sldId id="789" r:id="rId531"/>
    <p:sldId id="790" r:id="rId532"/>
    <p:sldId id="791" r:id="rId533"/>
    <p:sldId id="792" r:id="rId534"/>
    <p:sldId id="793" r:id="rId535"/>
    <p:sldId id="794" r:id="rId536"/>
    <p:sldId id="795" r:id="rId537"/>
    <p:sldId id="796" r:id="rId538"/>
    <p:sldId id="797" r:id="rId539"/>
    <p:sldId id="798" r:id="rId540"/>
    <p:sldId id="799" r:id="rId541"/>
    <p:sldId id="800" r:id="rId542"/>
    <p:sldId id="801" r:id="rId543"/>
    <p:sldId id="802" r:id="rId544"/>
    <p:sldId id="803" r:id="rId545"/>
    <p:sldId id="804" r:id="rId546"/>
    <p:sldId id="805" r:id="rId547"/>
    <p:sldId id="806" r:id="rId548"/>
    <p:sldId id="807" r:id="rId549"/>
    <p:sldId id="808" r:id="rId550"/>
    <p:sldId id="809" r:id="rId551"/>
    <p:sldId id="810" r:id="rId552"/>
    <p:sldId id="811" r:id="rId553"/>
    <p:sldId id="812" r:id="rId554"/>
    <p:sldId id="813" r:id="rId555"/>
    <p:sldId id="814" r:id="rId556"/>
    <p:sldId id="815" r:id="rId557"/>
    <p:sldId id="816" r:id="rId558"/>
    <p:sldId id="817" r:id="rId559"/>
    <p:sldId id="818" r:id="rId560"/>
    <p:sldId id="819" r:id="rId561"/>
    <p:sldId id="820" r:id="rId562"/>
    <p:sldId id="821" r:id="rId563"/>
    <p:sldId id="822" r:id="rId564"/>
    <p:sldId id="823" r:id="rId565"/>
    <p:sldId id="824" r:id="rId566"/>
    <p:sldId id="825" r:id="rId567"/>
    <p:sldId id="826" r:id="rId568"/>
    <p:sldId id="827" r:id="rId569"/>
    <p:sldId id="828" r:id="rId570"/>
    <p:sldId id="829" r:id="rId571"/>
    <p:sldId id="830" r:id="rId572"/>
    <p:sldId id="831" r:id="rId573"/>
    <p:sldId id="832" r:id="rId574"/>
    <p:sldId id="833" r:id="rId575"/>
    <p:sldId id="834" r:id="rId576"/>
    <p:sldId id="835" r:id="rId577"/>
    <p:sldId id="836" r:id="rId578"/>
    <p:sldId id="837" r:id="rId579"/>
    <p:sldId id="838" r:id="rId580"/>
    <p:sldId id="839" r:id="rId581"/>
    <p:sldId id="840" r:id="rId582"/>
    <p:sldId id="841" r:id="rId583"/>
    <p:sldId id="842" r:id="rId584"/>
    <p:sldId id="843" r:id="rId585"/>
    <p:sldId id="844" r:id="rId586"/>
    <p:sldId id="845" r:id="rId587"/>
    <p:sldId id="863" r:id="rId588"/>
    <p:sldId id="865" r:id="rId589"/>
    <p:sldId id="846" r:id="rId590"/>
    <p:sldId id="503" r:id="rId591"/>
    <p:sldId id="1101" r:id="rId592"/>
    <p:sldId id="1118" r:id="rId593"/>
    <p:sldId id="1120" r:id="rId594"/>
    <p:sldId id="1177" r:id="rId595"/>
    <p:sldId id="1176" r:id="rId596"/>
    <p:sldId id="1178" r:id="rId597"/>
    <p:sldId id="1180" r:id="rId598"/>
    <p:sldId id="1183" r:id="rId599"/>
    <p:sldId id="1185" r:id="rId600"/>
    <p:sldId id="1186" r:id="rId601"/>
    <p:sldId id="1184" r:id="rId602"/>
    <p:sldId id="1187" r:id="rId603"/>
    <p:sldId id="1181" r:id="rId604"/>
    <p:sldId id="1182" r:id="rId605"/>
    <p:sldId id="1188" r:id="rId606"/>
    <p:sldId id="1189" r:id="rId607"/>
    <p:sldId id="1190" r:id="rId608"/>
    <p:sldId id="1191" r:id="rId609"/>
    <p:sldId id="1192" r:id="rId610"/>
    <p:sldId id="1193" r:id="rId611"/>
    <p:sldId id="1194" r:id="rId612"/>
    <p:sldId id="1195" r:id="rId613"/>
    <p:sldId id="1196" r:id="rId614"/>
    <p:sldId id="1197" r:id="rId615"/>
    <p:sldId id="1200" r:id="rId616"/>
    <p:sldId id="1201" r:id="rId617"/>
    <p:sldId id="1198" r:id="rId618"/>
    <p:sldId id="1199" r:id="rId619"/>
    <p:sldId id="1202" r:id="rId620"/>
    <p:sldId id="1203" r:id="rId621"/>
    <p:sldId id="1204" r:id="rId622"/>
    <p:sldId id="1205" r:id="rId623"/>
    <p:sldId id="1206" r:id="rId624"/>
    <p:sldId id="1207" r:id="rId625"/>
    <p:sldId id="1208" r:id="rId626"/>
    <p:sldId id="1231" r:id="rId627"/>
    <p:sldId id="1233" r:id="rId628"/>
    <p:sldId id="1232" r:id="rId629"/>
    <p:sldId id="1234" r:id="rId630"/>
    <p:sldId id="1235" r:id="rId631"/>
    <p:sldId id="1225" r:id="rId632"/>
    <p:sldId id="1236" r:id="rId63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1147"/>
            <p14:sldId id="1150"/>
            <p14:sldId id="305"/>
            <p14:sldId id="1151"/>
            <p14:sldId id="306"/>
            <p14:sldId id="307"/>
            <p14:sldId id="308"/>
            <p14:sldId id="1105"/>
            <p14:sldId id="1148"/>
            <p14:sldId id="1152"/>
            <p14:sldId id="311"/>
            <p14:sldId id="1153"/>
            <p14:sldId id="312"/>
            <p14:sldId id="313"/>
            <p14:sldId id="314"/>
            <p14:sldId id="315"/>
            <p14:sldId id="316"/>
            <p14:sldId id="1158"/>
            <p14:sldId id="1156"/>
            <p14:sldId id="1109"/>
            <p14:sldId id="1157"/>
            <p14:sldId id="1110"/>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848"/>
            <p14:sldId id="849"/>
            <p14:sldId id="851"/>
            <p14:sldId id="331"/>
            <p14:sldId id="1144"/>
            <p14:sldId id="336"/>
            <p14:sldId id="852"/>
            <p14:sldId id="334"/>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 id="1171"/>
            <p14:sldId id="1170"/>
            <p14:sldId id="1169"/>
            <p14:sldId id="1168"/>
            <p14:sldId id="1172"/>
            <p14:sldId id="1173"/>
            <p14:sldId id="1174"/>
            <p14:sldId id="1175"/>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6C8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4" d="100"/>
          <a:sy n="64" d="100"/>
        </p:scale>
        <p:origin x="-738" y="-102"/>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commentAuthors" Target="commentAuthor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presProps" Target="pres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notesMaster" Target="notesMasters/notesMaster1.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6/3/2020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63</a:t>
            </a:fld>
            <a:endParaRPr lang="en-IN"/>
          </a:p>
        </p:txBody>
      </p:sp>
    </p:spTree>
    <p:extLst>
      <p:ext uri="{BB962C8B-B14F-4D97-AF65-F5344CB8AC3E}">
        <p14:creationId xmlns="" xmlns:p14="http://schemas.microsoft.com/office/powerpoint/2010/main" val="1126398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70</a:t>
            </a:fld>
            <a:endParaRPr lang="en-IN"/>
          </a:p>
        </p:txBody>
      </p:sp>
    </p:spTree>
    <p:extLst>
      <p:ext uri="{BB962C8B-B14F-4D97-AF65-F5344CB8AC3E}">
        <p14:creationId xmlns="" xmlns:p14="http://schemas.microsoft.com/office/powerpoint/2010/main" val="2605091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72</a:t>
            </a:fld>
            <a:endParaRPr lang="en-IN"/>
          </a:p>
        </p:txBody>
      </p:sp>
    </p:spTree>
    <p:extLst>
      <p:ext uri="{BB962C8B-B14F-4D97-AF65-F5344CB8AC3E}">
        <p14:creationId xmlns="" xmlns:p14="http://schemas.microsoft.com/office/powerpoint/2010/main" val="1864964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88</a:t>
            </a:fld>
            <a:endParaRPr lang="en-US"/>
          </a:p>
        </p:txBody>
      </p:sp>
    </p:spTree>
    <p:extLst>
      <p:ext uri="{BB962C8B-B14F-4D97-AF65-F5344CB8AC3E}">
        <p14:creationId xmlns="" xmlns:p14="http://schemas.microsoft.com/office/powerpoint/2010/main" val="3499751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172</a:t>
            </a:fld>
            <a:endParaRPr lang="en-US"/>
          </a:p>
        </p:txBody>
      </p:sp>
    </p:spTree>
    <p:extLst>
      <p:ext uri="{BB962C8B-B14F-4D97-AF65-F5344CB8AC3E}">
        <p14:creationId xmlns=""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174</a:t>
            </a:fld>
            <a:endParaRPr lang="en-US"/>
          </a:p>
        </p:txBody>
      </p:sp>
    </p:spTree>
    <p:extLst>
      <p:ext uri="{BB962C8B-B14F-4D97-AF65-F5344CB8AC3E}">
        <p14:creationId xmlns=""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186</a:t>
            </a:fld>
            <a:endParaRPr lang="en-US"/>
          </a:p>
        </p:txBody>
      </p:sp>
    </p:spTree>
    <p:extLst>
      <p:ext uri="{BB962C8B-B14F-4D97-AF65-F5344CB8AC3E}">
        <p14:creationId xmlns=""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188</a:t>
            </a:fld>
            <a:endParaRPr lang="en-IN"/>
          </a:p>
        </p:txBody>
      </p:sp>
    </p:spTree>
    <p:extLst>
      <p:ext uri="{BB962C8B-B14F-4D97-AF65-F5344CB8AC3E}">
        <p14:creationId xmlns=""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248</a:t>
            </a:fld>
            <a:endParaRPr lang="en-US"/>
          </a:p>
        </p:txBody>
      </p:sp>
    </p:spTree>
    <p:extLst>
      <p:ext uri="{BB962C8B-B14F-4D97-AF65-F5344CB8AC3E}">
        <p14:creationId xmlns="" xmlns:p14="http://schemas.microsoft.com/office/powerpoint/2010/main"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 xmlns:p14="http://schemas.microsoft.com/office/powerpoint/2010/main"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 xmlns:p14="http://schemas.microsoft.com/office/powerpoint/2010/main" val="377274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 xmlns:p14="http://schemas.microsoft.com/office/powerpoint/2010/main"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 xmlns:p14="http://schemas.microsoft.com/office/powerpoint/2010/main"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258</a:t>
            </a:fld>
            <a:endParaRPr lang="en-US"/>
          </a:p>
        </p:txBody>
      </p:sp>
    </p:spTree>
    <p:extLst>
      <p:ext uri="{BB962C8B-B14F-4D97-AF65-F5344CB8AC3E}">
        <p14:creationId xmlns="" xmlns:p14="http://schemas.microsoft.com/office/powerpoint/2010/main"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261</a:t>
            </a:fld>
            <a:endParaRPr lang="en-US"/>
          </a:p>
        </p:txBody>
      </p:sp>
    </p:spTree>
    <p:extLst>
      <p:ext uri="{BB962C8B-B14F-4D97-AF65-F5344CB8AC3E}">
        <p14:creationId xmlns="" xmlns:p14="http://schemas.microsoft.com/office/powerpoint/2010/main"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263</a:t>
            </a:fld>
            <a:endParaRPr lang="en-US"/>
          </a:p>
        </p:txBody>
      </p:sp>
    </p:spTree>
    <p:extLst>
      <p:ext uri="{BB962C8B-B14F-4D97-AF65-F5344CB8AC3E}">
        <p14:creationId xmlns="" xmlns:p14="http://schemas.microsoft.com/office/powerpoint/2010/main"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268</a:t>
            </a:fld>
            <a:endParaRPr lang="en-US"/>
          </a:p>
        </p:txBody>
      </p:sp>
    </p:spTree>
    <p:extLst>
      <p:ext uri="{BB962C8B-B14F-4D97-AF65-F5344CB8AC3E}">
        <p14:creationId xmlns="" xmlns:p14="http://schemas.microsoft.com/office/powerpoint/2010/main"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 xmlns:p14="http://schemas.microsoft.com/office/powerpoint/2010/main"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 xmlns:p14="http://schemas.microsoft.com/office/powerpoint/2010/main"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412</a:t>
            </a:fld>
            <a:endParaRPr lang="en-US"/>
          </a:p>
        </p:txBody>
      </p:sp>
    </p:spTree>
    <p:extLst>
      <p:ext uri="{BB962C8B-B14F-4D97-AF65-F5344CB8AC3E}">
        <p14:creationId xmlns="" xmlns:p14="http://schemas.microsoft.com/office/powerpoint/2010/main"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a:t>
            </a:fld>
            <a:endParaRPr lang="en-IN"/>
          </a:p>
        </p:txBody>
      </p:sp>
    </p:spTree>
    <p:extLst>
      <p:ext uri="{BB962C8B-B14F-4D97-AF65-F5344CB8AC3E}">
        <p14:creationId xmlns="" xmlns:p14="http://schemas.microsoft.com/office/powerpoint/2010/main" val="2619649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a:t>
            </a:fld>
            <a:endParaRPr lang="en-IN"/>
          </a:p>
        </p:txBody>
      </p:sp>
    </p:spTree>
    <p:extLst>
      <p:ext uri="{BB962C8B-B14F-4D97-AF65-F5344CB8AC3E}">
        <p14:creationId xmlns="" xmlns:p14="http://schemas.microsoft.com/office/powerpoint/2010/main" val="1374617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52</a:t>
            </a:fld>
            <a:endParaRPr lang="en-IN"/>
          </a:p>
        </p:txBody>
      </p:sp>
    </p:spTree>
    <p:extLst>
      <p:ext uri="{BB962C8B-B14F-4D97-AF65-F5344CB8AC3E}">
        <p14:creationId xmlns="" xmlns:p14="http://schemas.microsoft.com/office/powerpoint/2010/main" val="199807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54</a:t>
            </a:fld>
            <a:endParaRPr lang="en-IN"/>
          </a:p>
        </p:txBody>
      </p:sp>
    </p:spTree>
    <p:extLst>
      <p:ext uri="{BB962C8B-B14F-4D97-AF65-F5344CB8AC3E}">
        <p14:creationId xmlns="" xmlns:p14="http://schemas.microsoft.com/office/powerpoint/2010/main" val="2574066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a:t>
            </a:fld>
            <a:endParaRPr lang="en-US"/>
          </a:p>
        </p:txBody>
      </p:sp>
    </p:spTree>
    <p:extLst>
      <p:ext uri="{BB962C8B-B14F-4D97-AF65-F5344CB8AC3E}">
        <p14:creationId xmlns="" xmlns:p14="http://schemas.microsoft.com/office/powerpoint/2010/main" val="365973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a:t>
            </a:fld>
            <a:endParaRPr lang="en-US"/>
          </a:p>
        </p:txBody>
      </p:sp>
    </p:spTree>
    <p:extLst>
      <p:ext uri="{BB962C8B-B14F-4D97-AF65-F5344CB8AC3E}">
        <p14:creationId xmlns="" xmlns:p14="http://schemas.microsoft.com/office/powerpoint/2010/main" val="315535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61</a:t>
            </a:fld>
            <a:endParaRPr lang="en-IN"/>
          </a:p>
        </p:txBody>
      </p:sp>
    </p:spTree>
    <p:extLst>
      <p:ext uri="{BB962C8B-B14F-4D97-AF65-F5344CB8AC3E}">
        <p14:creationId xmlns="" xmlns:p14="http://schemas.microsoft.com/office/powerpoint/2010/main" val="294423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9.png"/></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1.jpeg"/><Relationship Id="rId4" Type="http://schemas.openxmlformats.org/officeDocument/2006/relationships/image" Target="../media/image42.png"/><Relationship Id="rId9" Type="http://schemas.openxmlformats.org/officeDocument/2006/relationships/image" Target="../media/image47.png"/></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0.png"/></Relationships>
</file>

<file path=ppt/slides/_rels/slide2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jpeg"/></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5.png"/></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5.png"/></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9.png"/></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1.jpeg"/></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3.png"/></Relationships>
</file>

<file path=ppt/slides/_rels/slide3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8.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446.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8.png"/></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60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6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60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60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286894" y="4407344"/>
            <a:ext cx="5113797" cy="1931155"/>
          </a:xfrm>
          <a:prstGeom prst="rect">
            <a:avLst/>
          </a:prstGeom>
        </p:spPr>
      </p:pic>
      <p:sp>
        <p:nvSpPr>
          <p:cNvPr id="6" name="Rectangle 5">
            <a:extLst>
              <a:ext uri="{FF2B5EF4-FFF2-40B4-BE49-F238E27FC236}">
                <a16:creationId xmlns=""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 xmlns:a16="http://schemas.microsoft.com/office/drawing/2014/main" id="{FF24E983-0C73-4002-AA14-199E8763DD65}"/>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3167939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 xmlns:p14="http://schemas.microsoft.com/office/powerpoint/2010/main" val="30225366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users</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userID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login</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userID UID</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p:txBody>
      </p:sp>
      <p:sp>
        <p:nvSpPr>
          <p:cNvPr id="2" name="Rectangle 1">
            <a:extLst>
              <a:ext uri="{FF2B5EF4-FFF2-40B4-BE49-F238E27FC236}">
                <a16:creationId xmlns=""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NULL, curdate(), curtime());</a:t>
            </a:r>
            <a:endParaRPr lang="en-IN" dirty="0"/>
          </a:p>
        </p:txBody>
      </p:sp>
    </p:spTree>
    <p:extLst>
      <p:ext uri="{BB962C8B-B14F-4D97-AF65-F5344CB8AC3E}">
        <p14:creationId xmlns="" xmlns:p14="http://schemas.microsoft.com/office/powerpoint/2010/main" val="19009787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3941049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 xmlns:p14="http://schemas.microsoft.com/office/powerpoint/2010/main" val="13111250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 xmlns:a16="http://schemas.microsoft.com/office/drawing/2014/main" id="{7A3E1CAF-1280-45EF-8DBE-7B7B632675D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957D7E42-0008-46DD-B226-AE7EF036BAB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
        <p:nvSpPr>
          <p:cNvPr id="8" name="Footer Placeholder 2">
            <a:extLst>
              <a:ext uri="{FF2B5EF4-FFF2-40B4-BE49-F238E27FC236}">
                <a16:creationId xmlns=""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 xmlns:a16="http://schemas.microsoft.com/office/drawing/2014/main" id="{C53F47E7-192F-4E29-86AB-0EB4650A53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 xmlns:a16="http://schemas.microsoft.com/office/drawing/2014/main" id="{F5A8BDA3-B51B-4D3C-A284-A1AAE287FC2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
        <p:nvSpPr>
          <p:cNvPr id="10" name="Footer Placeholder 2">
            <a:extLst>
              <a:ext uri="{FF2B5EF4-FFF2-40B4-BE49-F238E27FC236}">
                <a16:creationId xmlns=""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126654"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 xmlns:a16="http://schemas.microsoft.com/office/drawing/2014/main" id="{9B9E6FC1-B1D0-4BB5-820D-E5CA5904A39A}"/>
              </a:ext>
            </a:extLst>
          </p:cNvPr>
          <p:cNvGrpSpPr/>
          <p:nvPr/>
        </p:nvGrpSpPr>
        <p:grpSpPr>
          <a:xfrm>
            <a:off x="1198662" y="2333996"/>
            <a:ext cx="9286490" cy="4047332"/>
            <a:chOff x="1198662" y="2277271"/>
            <a:chExt cx="9286490" cy="4047332"/>
          </a:xfrm>
        </p:grpSpPr>
        <p:sp>
          <p:nvSpPr>
            <p:cNvPr id="3" name="Rectangle 2"/>
            <p:cNvSpPr/>
            <p:nvPr/>
          </p:nvSpPr>
          <p:spPr>
            <a:xfrm>
              <a:off x="11986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 xmlns:a16="http://schemas.microsoft.com/office/drawing/2014/main" id="{C3D829A5-6299-4F5E-A94C-E548DCF8ED11}"/>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5AF1BC44-28AF-42D8-970F-5A436B97FF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 xmlns:a16="http://schemas.microsoft.com/office/drawing/2014/main" id="{234CB530-ABCE-435C-A4B2-5D9B28022F4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3907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 xmlns:a16="http://schemas.microsoft.com/office/drawing/2014/main" id="{9C291C8D-96E8-4895-BF1E-5B320839C1E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85416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 xmlns:a16="http://schemas.microsoft.com/office/drawing/2014/main" id="{E47FC938-ECB8-4F3B-A7B5-23258C7B372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A43D65F2-F7CC-49B5-BC22-E19ED39D74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73163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6717F7F0-4EF6-488F-911D-B2E11FE8FF1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108524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 xmlns:a16="http://schemas.microsoft.com/office/drawing/2014/main" id="{B207C0B1-702B-415B-8DDC-950F4E6DD37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 xmlns:a16="http://schemas.microsoft.com/office/drawing/2014/main" id="{134321FE-0BF1-4519-AC06-3EBFE704A3E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C90269F3-02E2-4881-AE0B-DA88A87E96F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64B7BDD6-95CC-404E-8C05-D4B4DC6581F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 xmlns:a16="http://schemas.microsoft.com/office/drawing/2014/main" id="{25E693B3-61A2-4031-913E-B422A3E50E7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16487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 xmlns:a16="http://schemas.microsoft.com/office/drawing/2014/main" id="{1CC94690-DC32-48D5-B386-CE29E3C5FEC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0507C3C6-A4B8-4837-BAB9-98E811D377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 xmlns:a16="http://schemas.microsoft.com/office/drawing/2014/main" id="{C104BC86-BC9E-4C9E-907F-FFB2AE7C493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381267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 xmlns:a16="http://schemas.microsoft.com/office/drawing/2014/main" id="{E15F548B-9F0A-4D1D-8A72-6DFEA151D8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3232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 xmlns:a16="http://schemas.microsoft.com/office/drawing/2014/main" id="{4178B473-E7CC-4164-807A-FF1BC17EF07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12" name="Footer Placeholder 2">
            <a:extLst>
              <a:ext uri="{FF2B5EF4-FFF2-40B4-BE49-F238E27FC236}">
                <a16:creationId xmlns=""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 xmlns:a16="http://schemas.microsoft.com/office/drawing/2014/main" id="{3DCEFCB1-FC7A-4EFC-A0AE-0CC0069B66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547854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 xmlns:a16="http://schemas.microsoft.com/office/drawing/2014/main" id="{D110F99B-57EE-48E2-9941-97215B33AD2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25525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 xmlns:a16="http://schemas.microsoft.com/office/drawing/2014/main" id="{11A3AD8A-7E1D-4BE8-9841-150C57C2D9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 xmlns:a16="http://schemas.microsoft.com/office/drawing/2014/main" id="{A4F18A22-E140-43DB-B4BB-F113EF45EE4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 xmlns:a16="http://schemas.microsoft.com/office/drawing/2014/main" id="{9BF913CA-95F4-4D9F-B488-B13DFC4C3A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
        <p:nvSpPr>
          <p:cNvPr id="8" name="Footer Placeholder 2">
            <a:extLst>
              <a:ext uri="{FF2B5EF4-FFF2-40B4-BE49-F238E27FC236}">
                <a16:creationId xmlns=""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 xmlns:a16="http://schemas.microsoft.com/office/drawing/2014/main" id="{10421489-E12A-4216-AB92-A9053491D04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702938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 xmlns:a16="http://schemas.microsoft.com/office/drawing/2014/main" id="{BDECBBB6-488E-4345-9C43-EFE145FBDD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 xmlns:a16="http://schemas.microsoft.com/office/drawing/2014/main" val="20000"/>
                    </a:ext>
                  </a:extLst>
                </a:gridCol>
                <a:gridCol w="3287729">
                  <a:extLst>
                    <a:ext uri="{9D8B030D-6E8A-4147-A177-3AD203B41FA5}">
                      <a16:colId xmlns=""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 xmlns:a16="http://schemas.microsoft.com/office/drawing/2014/main" val="10004"/>
                  </a:ext>
                </a:extLst>
              </a:tr>
            </a:tbl>
          </a:graphicData>
        </a:graphic>
      </p:graphicFrame>
      <p:sp>
        <p:nvSpPr>
          <p:cNvPr id="5" name="Rectangle 4">
            <a:extLst>
              <a:ext uri="{FF2B5EF4-FFF2-40B4-BE49-F238E27FC236}">
                <a16:creationId xmlns=""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 xmlns:a16="http://schemas.microsoft.com/office/drawing/2014/main" id="{E7FC3177-8D53-42D4-B284-592D640A80F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E39E5E5-6ED2-4282-92DB-FFC05DE975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BDECBBB6-488E-4345-9C43-EFE145FBDD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 xmlns:a16="http://schemas.microsoft.com/office/drawing/2014/main" id="{B2DC5B41-2766-42E6-A3BC-B363E5DAFB7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 xmlns:a16="http://schemas.microsoft.com/office/drawing/2014/main" id="{9FB804DF-8A25-4A8D-A5F8-E092740A62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817733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 xmlns:a16="http://schemas.microsoft.com/office/drawing/2014/main" id="{5E3BE44D-C1E1-46CE-BCDC-9027AC76BC8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440901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1AD50663-5142-49E7-950F-8992CC62012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11559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 xmlns:a16="http://schemas.microsoft.com/office/drawing/2014/main" id="{66FED427-17E8-4481-8D0E-12B3E47309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863288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 xmlns:a16="http://schemas.microsoft.com/office/drawing/2014/main" id="{A33E4061-371D-4974-BC1A-D056C671CB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862513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 xmlns:a16="http://schemas.microsoft.com/office/drawing/2014/main" id="{31431C59-2291-4389-903E-B7EC56DC7F3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8923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8EF0959-505D-46B9-B860-525EC9C252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8EF0959-505D-46B9-B860-525EC9C252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516892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51E0F08-B58D-432B-8AA9-828A88C791A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7AA68F3-3EC1-465F-8D0B-56E1097EDC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 xmlns:a16="http://schemas.microsoft.com/office/drawing/2014/main" id="{1BC29D4B-0260-49F9-9E5E-2135514E8A88}"/>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667585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 xmlns:a16="http://schemas.microsoft.com/office/drawing/2014/main" id="{1BC29D4B-0260-49F9-9E5E-2135514E8A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 xmlns:a16="http://schemas.microsoft.com/office/drawing/2014/main"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9" name="Footer Placeholder 2">
            <a:extLst>
              <a:ext uri="{FF2B5EF4-FFF2-40B4-BE49-F238E27FC236}">
                <a16:creationId xmlns=""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F5DF90EF-3DB0-40B8-A12B-C0566FC5EF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2665822"/>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 xmlns:a16="http://schemas.microsoft.com/office/drawing/2014/main" id="{3087DE91-0A95-424E-814E-F5F354977EB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12" name="Footer Placeholder 2">
            <a:extLst>
              <a:ext uri="{FF2B5EF4-FFF2-40B4-BE49-F238E27FC236}">
                <a16:creationId xmlns=""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 xmlns:a16="http://schemas.microsoft.com/office/drawing/2014/main" id="{0B888B65-9CE3-450B-B129-607CF6E9AD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4451636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52FE7DFA-05E0-4863-A29A-6F622B7D351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87666015"/>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CBD92991-B7C2-4BE4-A6F5-CD91CE03894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805607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 xmlns:a16="http://schemas.microsoft.com/office/drawing/2014/main" id="{0EDF7749-D5CA-4057-B8B8-E82012396A7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937702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 xmlns:a16="http://schemas.microsoft.com/office/drawing/2014/main" id="{9639802A-4A9D-41E4-81FD-29210496A99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868277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 xmlns:a16="http://schemas.microsoft.com/office/drawing/2014/main" id="{ED497C83-70E9-4F88-BB34-D9B9CD4B54A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98095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 xmlns:a16="http://schemas.microsoft.com/office/drawing/2014/main" id="{E04241D7-FB68-4667-9345-F4EC76ECC34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8285E187-84E2-40D0-8BF1-B386803F318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 xmlns:a16="http://schemas.microsoft.com/office/drawing/2014/main" id="{5AB813E9-975F-4CF0-930E-1E72A3C02F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711911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 xmlns:a16="http://schemas.microsoft.com/office/drawing/2014/main" id="{B3983AB6-29A4-4839-AD3A-BBBF983015E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5073700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 xmlns:a16="http://schemas.microsoft.com/office/drawing/2014/main" id="{E9339F3E-4F71-4986-A4E5-C7FB59A528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pic>
        <p:nvPicPr>
          <p:cNvPr id="5" name="Picture 4">
            <a:extLst>
              <a:ext uri="{FF2B5EF4-FFF2-40B4-BE49-F238E27FC236}">
                <a16:creationId xmlns="" xmlns:a16="http://schemas.microsoft.com/office/drawing/2014/main" id="{F1A6A338-5189-4E30-B67A-9F0679ADEC3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pic>
        <p:nvPicPr>
          <p:cNvPr id="6" name="Picture 5">
            <a:extLst>
              <a:ext uri="{FF2B5EF4-FFF2-40B4-BE49-F238E27FC236}">
                <a16:creationId xmlns="" xmlns:a16="http://schemas.microsoft.com/office/drawing/2014/main" id="{C86F2453-037D-4B4B-9C66-66C6DBEE125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 xmlns:a16="http://schemas.microsoft.com/office/drawing/2014/main" val="20000"/>
                    </a:ext>
                  </a:extLst>
                </a:gridCol>
                <a:gridCol w="892792">
                  <a:extLst>
                    <a:ext uri="{9D8B030D-6E8A-4147-A177-3AD203B41FA5}">
                      <a16:colId xmlns="" xmlns:a16="http://schemas.microsoft.com/office/drawing/2014/main" val="20001"/>
                    </a:ext>
                  </a:extLst>
                </a:gridCol>
                <a:gridCol w="1011960">
                  <a:extLst>
                    <a:ext uri="{9D8B030D-6E8A-4147-A177-3AD203B41FA5}">
                      <a16:colId xmlns="" xmlns:a16="http://schemas.microsoft.com/office/drawing/2014/main" val="20002"/>
                    </a:ext>
                  </a:extLst>
                </a:gridCol>
                <a:gridCol w="1373375">
                  <a:extLst>
                    <a:ext uri="{9D8B030D-6E8A-4147-A177-3AD203B41FA5}">
                      <a16:colId xmlns="" xmlns:a16="http://schemas.microsoft.com/office/drawing/2014/main" val="20003"/>
                    </a:ext>
                  </a:extLst>
                </a:gridCol>
                <a:gridCol w="1445658">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 xmlns:a16="http://schemas.microsoft.com/office/drawing/2014/main" val="20000"/>
                    </a:ext>
                  </a:extLst>
                </a:gridCol>
                <a:gridCol w="962401">
                  <a:extLst>
                    <a:ext uri="{9D8B030D-6E8A-4147-A177-3AD203B41FA5}">
                      <a16:colId xmlns="" xmlns:a16="http://schemas.microsoft.com/office/drawing/2014/main" val="20001"/>
                    </a:ext>
                  </a:extLst>
                </a:gridCol>
                <a:gridCol w="1042602">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 xmlns:a16="http://schemas.microsoft.com/office/drawing/2014/main" val="10002"/>
                  </a:ext>
                </a:extLst>
              </a:tr>
            </a:tbl>
          </a:graphicData>
        </a:graphic>
      </p:graphicFrame>
      <p:pic>
        <p:nvPicPr>
          <p:cNvPr id="7" name="Picture 6">
            <a:extLst>
              <a:ext uri="{FF2B5EF4-FFF2-40B4-BE49-F238E27FC236}">
                <a16:creationId xmlns="" xmlns:a16="http://schemas.microsoft.com/office/drawing/2014/main" id="{C5A723E5-43E8-4093-A12C-D366C7FC770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 xmlns:a16="http://schemas.microsoft.com/office/drawing/2014/main" id="{F9E5DD00-7FAE-465C-BF1F-B6857A43CC2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695674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6DDC0F8A-415A-4CE4-98E7-C5BE277EFD3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894654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98024FE3-0534-43D1-A6C5-3C9AE84FD22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263207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 xmlns:a16="http://schemas.microsoft.com/office/drawing/2014/main" id="{2EF4BC33-F857-48F7-96E9-A659A1B3DE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 xmlns:a16="http://schemas.microsoft.com/office/drawing/2014/main" id="{8253DD02-06C7-467D-9D3F-D1515E2544B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949FB4D-7977-4D29-B523-DDE97B8B04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 xmlns:a16="http://schemas.microsoft.com/office/drawing/2014/main" id="{A52CB3DC-C0C3-4EB2-8299-0317A764D0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390D7DDD-0CA5-4A03-87F9-E4CFFAEFCB0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42294750"/>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07165589-8BCC-4007-A417-D068E1969B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82487849"/>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 xmlns:a16="http://schemas.microsoft.com/office/drawing/2014/main" id="{AAA9DA3E-50B6-4B1A-88D1-66B13331C56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 xmlns:a16="http://schemas.microsoft.com/office/drawing/2014/main" id="{98F46AAF-5CE2-4D0B-9C15-034086C6756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 xmlns:a16="http://schemas.microsoft.com/office/drawing/2014/main" id="{CE792B73-791F-48B5-A0EE-2FE44FB7B8C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 xmlns:a16="http://schemas.microsoft.com/office/drawing/2014/main" id="{237B0A53-AD0C-4F27-BC7D-7DD026EA5F4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 xmlns:a16="http://schemas.microsoft.com/office/drawing/2014/main" id="{1BDCEB06-AC92-40A0-9012-E5479B8592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 xmlns:a16="http://schemas.microsoft.com/office/drawing/2014/main" id="{56DC5679-BB8B-4BF6-95DF-1B7FFBA289E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353701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60B33B93-0062-4E0B-85BB-AE81FF1EA8D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69495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 xmlns:a16="http://schemas.microsoft.com/office/drawing/2014/main" id="{7B7EB04C-9742-41F7-9553-04C8652B115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A4E78F3-A67F-4187-A168-9D7368258D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 xmlns:a16="http://schemas.microsoft.com/office/drawing/2014/main" id="{8EA33FAB-06BD-4DB5-8B32-2E7BAC9340F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 xmlns:a16="http://schemas.microsoft.com/office/drawing/2014/main" id="{D11F0CAF-D196-4664-A5F7-63CD1545F4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 xmlns:a16="http://schemas.microsoft.com/office/drawing/2014/main"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 xmlns:a16="http://schemas.microsoft.com/office/drawing/2014/main" id="{F9F51BB9-6402-477A-8141-3A7BE1F2FCF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 xmlns:a16="http://schemas.microsoft.com/office/drawing/2014/main" id="{409F2326-E5B8-45E6-BD32-EBEE3CA5B78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107437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 xmlns:a16="http://schemas.microsoft.com/office/drawing/2014/main" val="20000"/>
                    </a:ext>
                  </a:extLst>
                </a:gridCol>
                <a:gridCol w="7504351">
                  <a:extLst>
                    <a:ext uri="{9D8B030D-6E8A-4147-A177-3AD203B41FA5}">
                      <a16:colId xmlns=""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263168878"/>
                  </a:ext>
                </a:extLst>
              </a:tr>
            </a:tbl>
          </a:graphicData>
        </a:graphic>
      </p:graphicFrame>
      <p:pic>
        <p:nvPicPr>
          <p:cNvPr id="4" name="Picture 3">
            <a:extLst>
              <a:ext uri="{FF2B5EF4-FFF2-40B4-BE49-F238E27FC236}">
                <a16:creationId xmlns="" xmlns:a16="http://schemas.microsoft.com/office/drawing/2014/main" id="{37176B2E-C947-4E18-9400-579CBCAB536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84056675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DB6F7748-2D80-4B1D-8C8D-2FD2E98F950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58959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 xmlns:a16="http://schemas.microsoft.com/office/drawing/2014/main" id="{2C183FDD-F886-4088-85B5-D820ACBFCBF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99829873-64B6-44D5-85CC-F476F3B7EB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0397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 xmlns:a16="http://schemas.microsoft.com/office/drawing/2014/main" id="{34CBA2ED-5161-4045-A2EC-5B67DB1B46E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595998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 xmlns:a16="http://schemas.microsoft.com/office/drawing/2014/main" id="{5A699C73-593C-4FE6-B473-0EC8B4FD55B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83889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 xmlns:a16="http://schemas.microsoft.com/office/drawing/2014/main" id="{0A12C050-14E4-4A44-924C-B74435DE2D1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 xmlns:a16="http://schemas.microsoft.com/office/drawing/2014/main" id="{3FCE0CE6-C5F9-41E6-AB87-1CCA2953221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1529199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 xmlns:a16="http://schemas.microsoft.com/office/drawing/2014/main" id="{DB2E8B59-5610-4423-94C2-164ED1E507A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7495811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 xmlns:a16="http://schemas.microsoft.com/office/drawing/2014/main" id="{7B6EBC66-FC83-4C41-9A47-19B72F3FB4A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628645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 xmlns:a16="http://schemas.microsoft.com/office/drawing/2014/main" id="{2C9F3AAA-4A55-428C-B4BD-CF5F5B8F57F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 xmlns:a16="http://schemas.microsoft.com/office/drawing/2014/main" id="{449A9CA4-5255-4B1A-BAAC-54A0191B8D1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99474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 xmlns:a16="http://schemas.microsoft.com/office/drawing/2014/main" val="20000"/>
                    </a:ext>
                  </a:extLst>
                </a:gridCol>
                <a:gridCol w="9277250">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 xmlns:a16="http://schemas.microsoft.com/office/drawing/2014/main" val="10007"/>
                  </a:ext>
                </a:extLst>
              </a:tr>
            </a:tbl>
          </a:graphicData>
        </a:graphic>
      </p:graphicFrame>
      <p:sp>
        <p:nvSpPr>
          <p:cNvPr id="9" name="Rectangle 8">
            <a:extLst>
              <a:ext uri="{FF2B5EF4-FFF2-40B4-BE49-F238E27FC236}">
                <a16:creationId xmlns=""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 xmlns:a16="http://schemas.microsoft.com/office/drawing/2014/main" id="{4352B8C1-45DD-4239-A8CE-3B64DB7EB44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 xmlns:a16="http://schemas.microsoft.com/office/drawing/2014/main" id="{01E1D95B-411C-49E5-ABA5-C7EB5D6B265A}"/>
              </a:ext>
            </a:extLst>
          </p:cNvPr>
          <p:cNvGraphicFramePr>
            <a:graphicFrameLocks noGrp="1"/>
          </p:cNvGraphicFramePr>
          <p:nvPr>
            <p:extLst>
              <p:ext uri="{D42A27DB-BD31-4B8C-83A1-F6EECF244321}">
                <p14:modId xmlns=""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 xmlns:a16="http://schemas.microsoft.com/office/drawing/2014/main" val="20000"/>
                    </a:ext>
                  </a:extLst>
                </a:gridCol>
                <a:gridCol w="9277251">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 xmlns:a16="http://schemas.microsoft.com/office/drawing/2014/main" val="10003"/>
                  </a:ext>
                </a:extLst>
              </a:tr>
            </a:tbl>
          </a:graphicData>
        </a:graphic>
      </p:graphicFrame>
      <p:sp>
        <p:nvSpPr>
          <p:cNvPr id="7" name="Footer Placeholder 2">
            <a:extLst>
              <a:ext uri="{FF2B5EF4-FFF2-40B4-BE49-F238E27FC236}">
                <a16:creationId xmlns=""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492117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F7CAC65F-21A9-4429-A97B-FB4F7A1552A8}"/>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919684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F7CAC65F-21A9-4429-A97B-FB4F7A1552A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
        <p:nvSpPr>
          <p:cNvPr id="8" name="Footer Placeholder 2">
            <a:extLst>
              <a:ext uri="{FF2B5EF4-FFF2-40B4-BE49-F238E27FC236}">
                <a16:creationId xmlns=""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 xmlns:a16="http://schemas.microsoft.com/office/drawing/2014/main" val="20000"/>
                    </a:ext>
                  </a:extLst>
                </a:gridCol>
                <a:gridCol w="7598958">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 xmlns:a16="http://schemas.microsoft.com/office/drawing/2014/main" id="{B438FC12-8FE4-4AD1-95B0-03DA3885783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877053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 xmlns:a16="http://schemas.microsoft.com/office/drawing/2014/main" val="20000"/>
                    </a:ext>
                  </a:extLst>
                </a:gridCol>
                <a:gridCol w="7492785">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 xmlns:a16="http://schemas.microsoft.com/office/drawing/2014/main" val="10006"/>
                  </a:ext>
                </a:extLst>
              </a:tr>
            </a:tbl>
          </a:graphicData>
        </a:graphic>
      </p:graphicFrame>
      <p:sp>
        <p:nvSpPr>
          <p:cNvPr id="8" name="Rectangle 7">
            <a:extLst>
              <a:ext uri="{FF2B5EF4-FFF2-40B4-BE49-F238E27FC236}">
                <a16:creationId xmlns=""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12C9D66D-7C16-4D10-A57C-FF5405D9CA0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 xmlns:a16="http://schemas.microsoft.com/office/drawing/2014/main" id="{8E6B27CC-8294-4EE8-8CB1-EBC184905CA5}"/>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 xmlns:a16="http://schemas.microsoft.com/office/drawing/2014/main" id="{B02028D9-FA92-430F-A320-E48E8C866A4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 xmlns:a16="http://schemas.microsoft.com/office/drawing/2014/main" id="{A0320F95-10B4-4F4F-98B6-3B4B919B81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 xmlns:a16="http://schemas.microsoft.com/office/drawing/2014/main" id="{9CF87A45-B040-4A6E-AE75-9B3E69EC38B9}"/>
              </a:ext>
            </a:extLst>
          </p:cNvPr>
          <p:cNvPicPr>
            <a:picLocks noChangeAspect="1"/>
          </p:cNvPicPr>
          <p:nvPr/>
        </p:nvPicPr>
        <p:blipFill>
          <a:blip r:embed="rId3" cstate="print"/>
          <a:stretch>
            <a:fillRect/>
          </a:stretch>
        </p:blipFill>
        <p:spPr>
          <a:xfrm>
            <a:off x="118542" y="2054918"/>
            <a:ext cx="5787733" cy="3932690"/>
          </a:xfrm>
          <a:prstGeom prst="rect">
            <a:avLst/>
          </a:prstGeom>
        </p:spPr>
      </p:pic>
      <p:pic>
        <p:nvPicPr>
          <p:cNvPr id="4" name="Picture 3">
            <a:extLst>
              <a:ext uri="{FF2B5EF4-FFF2-40B4-BE49-F238E27FC236}">
                <a16:creationId xmlns="" xmlns:a16="http://schemas.microsoft.com/office/drawing/2014/main" id="{73F5B283-EDA8-45F2-A8CB-9824C6BCC5C6}"/>
              </a:ext>
            </a:extLst>
          </p:cNvPr>
          <p:cNvPicPr>
            <a:picLocks noChangeAspect="1"/>
          </p:cNvPicPr>
          <p:nvPr/>
        </p:nvPicPr>
        <p:blipFill>
          <a:blip r:embed="rId4" cstate="print"/>
          <a:stretch>
            <a:fillRect/>
          </a:stretch>
        </p:blipFill>
        <p:spPr>
          <a:xfrm>
            <a:off x="6088951" y="2054918"/>
            <a:ext cx="5602483" cy="2238178"/>
          </a:xfrm>
          <a:prstGeom prst="rect">
            <a:avLst/>
          </a:prstGeom>
        </p:spPr>
      </p:pic>
      <p:sp>
        <p:nvSpPr>
          <p:cNvPr id="7" name="Footer Placeholder 2">
            <a:extLst>
              <a:ext uri="{FF2B5EF4-FFF2-40B4-BE49-F238E27FC236}">
                <a16:creationId xmlns=""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 xmlns:a16="http://schemas.microsoft.com/office/drawing/2014/main" id="{A0320F95-10B4-4F4F-98B6-3B4B919B81BC}"/>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490459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 xmlns:a16="http://schemas.microsoft.com/office/drawing/2014/main" id="{24429927-F588-4886-BD1D-7CE50EF5BF5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2B64BBD-75B9-40FB-8E34-3CECC9BBFD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426201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 xmlns:a16="http://schemas.microsoft.com/office/drawing/2014/main" id="{C8C5315A-4DC5-47ED-9938-B257667C877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0E58043A-0835-445C-A283-19ECAB18B1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 xmlns:a16="http://schemas.microsoft.com/office/drawing/2014/main" id="{49CC2264-AF6D-44A4-9502-A9EC0531925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 xmlns:a16="http://schemas.microsoft.com/office/drawing/2014/main" id="{45A7BDDA-A3B3-4773-9536-487589F229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521245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 xmlns:a16="http://schemas.microsoft.com/office/drawing/2014/main" id="{BEF13C5E-8909-4493-A822-A95DCD9D7B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91374729"/>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320A99D5-97DE-48FF-B8F5-9F25D683A5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870221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9839CAEF-6532-459A-A5C5-0208C98877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93993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err="1">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8E6BD03A-FF84-4CDD-8E33-2B77D37166C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 xmlns:a16="http://schemas.microsoft.com/office/drawing/2014/main" id="{FA35E7AB-5380-462E-9C3A-088B77A51217}"/>
              </a:ext>
            </a:extLst>
          </p:cNvPr>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45075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AE472D74-CDA4-4F61-B112-153D30E94BC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 xmlns:a16="http://schemas.microsoft.com/office/drawing/2014/main" id="{20D70614-0943-4EB7-96EC-82E5082B37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
        <p:nvSpPr>
          <p:cNvPr id="8" name="Footer Placeholder 2">
            <a:extLst>
              <a:ext uri="{FF2B5EF4-FFF2-40B4-BE49-F238E27FC236}">
                <a16:creationId xmlns="" xmlns:a16="http://schemas.microsoft.com/office/drawing/2014/main" id="{78707692-D8F8-4B6E-BBED-6980DA0D14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 xmlns:a16="http://schemas.microsoft.com/office/drawing/2014/main" id="{201FB631-9FC8-4435-8122-F8922A711F0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 xmlns:a16="http://schemas.microsoft.com/office/drawing/2014/main" id="{56490879-973F-4F6A-9B42-90527119B4C1}"/>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 xmlns:a16="http://schemas.microsoft.com/office/drawing/2014/main" id="{A4E6C0C3-9826-474B-B05C-FA20F6865E8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02970805"/>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 xmlns:a16="http://schemas.microsoft.com/office/drawing/2014/main" id="{8904A380-C56E-4974-8B75-0CE3BEF6876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 xmlns:a16="http://schemas.microsoft.com/office/drawing/2014/main" id="{AE68BDCB-5C4A-406C-BE0E-16CCF09C3F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2123E63-7ADB-4108-98A7-C359D0856C3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500852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3C830800-8A9D-4F66-86E2-782B98CD92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42520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 xmlns:a16="http://schemas.microsoft.com/office/drawing/2014/main" id="{D1C53ADE-CBCE-4967-962A-CD47D497656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 xmlns:a16="http://schemas.microsoft.com/office/drawing/2014/main" id="{79E2F7E0-237D-405E-B70C-608EDD8F295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 xmlns:a16="http://schemas.microsoft.com/office/drawing/2014/main" id="{EA5C51AD-6386-461B-BF67-DE80A36B78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418829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 xmlns:a16="http://schemas.microsoft.com/office/drawing/2014/main" id="{88D8715A-7A9E-4ED6-8DD2-41EB4324A93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 xmlns:a16="http://schemas.microsoft.com/office/drawing/2014/main" id="{BB3E0C31-3B6A-4A53-B14F-FFAE8757ED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092EC17F-985F-4261-8419-1C6B5EE822A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6932578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 xmlns:a16="http://schemas.microsoft.com/office/drawing/2014/main" id="{F48BEC57-3C98-4742-81CA-3067A1BD232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2624615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 xmlns:a16="http://schemas.microsoft.com/office/drawing/2014/main" id="{F3F0BEBC-DBE2-41BD-B618-ECA38448F92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35996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B80FC65-E7AD-47F5-9AD7-B6AB90FF715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57847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 xmlns:a16="http://schemas.microsoft.com/office/drawing/2014/main" id="{26E04F55-1909-471D-8C34-A46F933734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63719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 xmlns:a16="http://schemas.microsoft.com/office/drawing/2014/main" id="{5E0EFF43-9844-4BCF-AA4E-7157D775325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154244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 xmlns:a16="http://schemas.microsoft.com/office/drawing/2014/main" id="{07221BFE-F982-4490-96A3-E98FF32B7D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88802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4134F28D-5004-42E8-88E4-35F87CBACC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A61A1B6-4EF9-494D-B0BB-0EEBE2A4C2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 xmlns:a16="http://schemas.microsoft.com/office/drawing/2014/main" id="{C4D2B0DA-1F0F-4919-8E6D-10CC261F63D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0856568"/>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 xmlns:a16="http://schemas.microsoft.com/office/drawing/2014/main" id="{DE7471C5-2CD6-4633-88DC-92ED561A93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300837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 xmlns:a16="http://schemas.microsoft.com/office/drawing/2014/main" id="{72E4C730-5927-40CF-92C0-4874922188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25000132"/>
      </p:ext>
    </p:extLst>
  </p:cSld>
  <p:clrMapOvr>
    <a:masterClrMapping/>
  </p:clrMapOvr>
  <p:transition spd="slow"/>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 xmlns:a16="http://schemas.microsoft.com/office/drawing/2014/main" id="{777865A7-E370-4731-993A-1433AAD616C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01659357"/>
      </p:ext>
    </p:extLst>
  </p:cSld>
  <p:clrMapOvr>
    <a:masterClrMapping/>
  </p:clrMapOvr>
  <p:transition spd="slow"/>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 xmlns:a16="http://schemas.microsoft.com/office/drawing/2014/main" val="20000"/>
                    </a:ext>
                  </a:extLst>
                </a:gridCol>
                <a:gridCol w="1980942">
                  <a:extLst>
                    <a:ext uri="{9D8B030D-6E8A-4147-A177-3AD203B41FA5}">
                      <a16:colId xmlns="" xmlns:a16="http://schemas.microsoft.com/office/drawing/2014/main" val="20001"/>
                    </a:ext>
                  </a:extLst>
                </a:gridCol>
                <a:gridCol w="1752372">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759389">
                  <a:extLst>
                    <a:ext uri="{9D8B030D-6E8A-4147-A177-3AD203B41FA5}">
                      <a16:colId xmlns=""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4"/>
                  </a:ext>
                </a:extLst>
              </a:tr>
            </a:tbl>
          </a:graphicData>
        </a:graphic>
      </p:graphicFrame>
      <p:pic>
        <p:nvPicPr>
          <p:cNvPr id="9" name="Picture 8">
            <a:extLst>
              <a:ext uri="{FF2B5EF4-FFF2-40B4-BE49-F238E27FC236}">
                <a16:creationId xmlns="" xmlns:a16="http://schemas.microsoft.com/office/drawing/2014/main" id="{FB078DB1-4F45-43E0-8CAA-B64FD3087DE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764740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523801" y="5669837"/>
            <a:ext cx="9066620" cy="707886"/>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8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 xmlns:a16="http://schemas.microsoft.com/office/drawing/2014/main" id="{41C9C37A-82E4-4B66-92DB-C5AED42A33B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169368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 xmlns:a16="http://schemas.microsoft.com/office/drawing/2014/main" id="{B5E8E58A-EDCD-4F58-93B9-12536242CA1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24586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 xmlns:a16="http://schemas.microsoft.com/office/drawing/2014/main" id="{CE8A3E81-CA2C-4533-9516-548081D1180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9801973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147CCF63-12C8-458B-BE86-2E50800E98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5592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4EB56875-850C-40A8-B12F-C881FF56D8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77848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 xmlns:a16="http://schemas.microsoft.com/office/drawing/2014/main" id="{65F02960-E26C-4723-8478-1B05ACFF42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234DB37-101C-43F6-AEA9-64ACC8A67A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F450721F-03D4-47DA-8C60-4684E4671E2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6886227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 xmlns:a16="http://schemas.microsoft.com/office/drawing/2014/main" id="{F92B1825-28BB-42C4-ADED-AACA16DF103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8980210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E3B25874-4A6A-4BD2-A278-7EEFF72C25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065674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C87E6292-687E-4882-BED5-C6501BC481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746809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 xmlns:a16="http://schemas.microsoft.com/office/drawing/2014/main" val="20000"/>
                    </a:ext>
                  </a:extLst>
                </a:gridCol>
                <a:gridCol w="6378292">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A894EACC-8F80-4ACD-810A-EAE77C50D9B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43952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 xmlns:a16="http://schemas.microsoft.com/office/drawing/2014/main" id="{5F160D9D-B9A3-44C7-9962-75948FE4C27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3532869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 xmlns:a16="http://schemas.microsoft.com/office/drawing/2014/main" val="20000"/>
                    </a:ext>
                  </a:extLst>
                </a:gridCol>
                <a:gridCol w="6157991">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pic>
        <p:nvPicPr>
          <p:cNvPr id="4" name="Picture 3">
            <a:extLst>
              <a:ext uri="{FF2B5EF4-FFF2-40B4-BE49-F238E27FC236}">
                <a16:creationId xmlns="" xmlns:a16="http://schemas.microsoft.com/office/drawing/2014/main" id="{F7E8CB72-1A41-4313-BF68-06DC99AAF5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48513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 xmlns:a16="http://schemas.microsoft.com/office/drawing/2014/main" id="{0417F367-B1D0-4651-850D-1CB64C1B12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690178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pic>
        <p:nvPicPr>
          <p:cNvPr id="4" name="Picture 3">
            <a:extLst>
              <a:ext uri="{FF2B5EF4-FFF2-40B4-BE49-F238E27FC236}">
                <a16:creationId xmlns="" xmlns:a16="http://schemas.microsoft.com/office/drawing/2014/main" id="{38DEF213-0FDD-4FF0-B78C-E7D2FE231C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416864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 xmlns:a16="http://schemas.microsoft.com/office/drawing/2014/main" id="{1DDD23ED-8516-40D8-B729-3E9F3A48829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66495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 xmlns:a16="http://schemas.microsoft.com/office/drawing/2014/main" id="{B3A3F2ED-E2CB-4EC7-81AE-A4034B17E38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3EF915D-3DAD-49DB-B4EB-06E320551A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4C3C16AF-2336-4348-9F70-355EC0B392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405005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 xmlns:a16="http://schemas.microsoft.com/office/drawing/2014/main" id="{8F932697-95B6-493F-ABF0-4019FEEEDFD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27936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 xmlns:a16="http://schemas.microsoft.com/office/drawing/2014/main" id="{41A85463-8A73-4AAF-B006-A8206B2E4A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539258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4AB5998D-5B9C-4132-ABAE-9EDA60E253C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402254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 xmlns:a16="http://schemas.microsoft.com/office/drawing/2014/main" id="{80A95AA2-4844-43C8-9208-2E7A2BF1C7B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7939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 xmlns:a16="http://schemas.microsoft.com/office/drawing/2014/main" id="{DC1AD0D1-FD35-4B55-84D6-1ED3F558EF4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 xmlns:a16="http://schemas.microsoft.com/office/drawing/2014/main" id="{33E24680-5453-42A7-9A71-58E750BAE5FF}"/>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 xmlns:a16="http://schemas.microsoft.com/office/drawing/2014/main" id="{82E9C55E-C468-4B8C-BC0A-9DE2A741DF6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 xmlns:a16="http://schemas.microsoft.com/office/drawing/2014/main" id="{6FF26E6A-1348-47B8-8011-36805C97A83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 xmlns:a16="http://schemas.microsoft.com/office/drawing/2014/main" id="{D549EEF8-0DDC-4ADB-8B68-691DD0B6B1E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 xmlns:a16="http://schemas.microsoft.com/office/drawing/2014/main" id="{428C87EC-C9B5-48E2-89F2-2DCA74FE39B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C9C6585-81DE-45F1-A4FD-9F177196F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 xmlns:a16="http://schemas.microsoft.com/office/drawing/2014/main" id="{FEA8C22B-921E-481F-8797-57B673F1241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 xmlns:a16="http://schemas.microsoft.com/office/drawing/2014/main" id="{C93B3075-806E-438F-A950-8F56EB265BE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 xmlns:a16="http://schemas.microsoft.com/office/drawing/2014/main" id="{7CD09EBA-2576-4BC4-9CFB-E80100C3305C}"/>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 xmlns:a16="http://schemas.microsoft.com/office/drawing/2014/main" id="{0F9CE1C2-C3EE-4C9B-8F08-A833D4695BFA}"/>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 xmlns:a16="http://schemas.microsoft.com/office/drawing/2014/main" id="{DAEDF3D2-4C50-4ED4-9031-305D749577B5}"/>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 xmlns:a16="http://schemas.microsoft.com/office/drawing/2014/main" id="{048BD748-B206-47BA-A66B-CE75AF072764}"/>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 xmlns:a16="http://schemas.microsoft.com/office/drawing/2014/main" id="{3966FDB1-2DD5-4090-B4A1-63AE7BAD126F}"/>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 xmlns:a16="http://schemas.microsoft.com/office/drawing/2014/main" id="{673C5F90-0D53-4822-96AD-E561FE022953}"/>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 xmlns:a16="http://schemas.microsoft.com/office/drawing/2014/main"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 xmlns:a16="http://schemas.microsoft.com/office/drawing/2014/main" id="{F0E81A2D-6C18-4079-9FB3-8419490C5E78}"/>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 xmlns:a16="http://schemas.microsoft.com/office/drawing/2014/main" id="{8C87D437-7C9D-4AFD-BABE-CFA38701CFD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 xmlns:a16="http://schemas.microsoft.com/office/drawing/2014/main" id="{09BC3450-AA35-49AC-835F-AD0371AC796C}"/>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 xmlns:a16="http://schemas.microsoft.com/office/drawing/2014/main"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 xmlns:a16="http://schemas.microsoft.com/office/drawing/2014/main" id="{64AD09B5-10FD-4E18-8529-F6CC82B15C46}"/>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 xmlns:a16="http://schemas.microsoft.com/office/drawing/2014/main" id="{2A4C87FD-3FBC-434C-80C4-BD9113ACED2C}"/>
              </a:ext>
            </a:extLst>
          </p:cNvPr>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 xmlns:a16="http://schemas.microsoft.com/office/drawing/2014/main" id="{E76D3237-3D80-4D7F-A648-A3E80D3012F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 xmlns:a16="http://schemas.microsoft.com/office/drawing/2014/main" id="{72231224-3888-4A58-800F-DA5A07CF5DB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3F2A3047-1BA3-4DAE-B201-1A8ED52EEDA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65019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0E5BC43D-E755-4EE6-B9E6-580531ACF1B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904258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 xmlns:a16="http://schemas.microsoft.com/office/drawing/2014/main" id="{9AFEDDD0-19F5-4147-9424-8B2EFCAA038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38AABE36-C201-4681-8C36-0837B6D751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 xmlns:a16="http://schemas.microsoft.com/office/drawing/2014/main" id="{035C60E9-D666-4660-B7F8-6D1F48E7C122}"/>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
        <p:nvSpPr>
          <p:cNvPr id="15" name="Footer Placeholder 2">
            <a:extLst>
              <a:ext uri="{FF2B5EF4-FFF2-40B4-BE49-F238E27FC236}">
                <a16:creationId xmlns=""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 xmlns:a16="http://schemas.microsoft.com/office/drawing/2014/main" id="{7C15B285-AF2B-479B-A906-2FA1CDEF26C8}"/>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 xmlns:a16="http://schemas.microsoft.com/office/drawing/2014/main" val="20000"/>
                    </a:ext>
                  </a:extLst>
                </a:gridCol>
                <a:gridCol w="2270114">
                  <a:extLst>
                    <a:ext uri="{9D8B030D-6E8A-4147-A177-3AD203B41FA5}">
                      <a16:colId xmlns="" xmlns:a16="http://schemas.microsoft.com/office/drawing/2014/main" val="20001"/>
                    </a:ext>
                  </a:extLst>
                </a:gridCol>
                <a:gridCol w="5428534">
                  <a:extLst>
                    <a:ext uri="{9D8B030D-6E8A-4147-A177-3AD203B41FA5}">
                      <a16:colId xmlns=""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 xmlns:a16="http://schemas.microsoft.com/office/drawing/2014/main" id="{038C4159-6EF4-4F81-B96F-610641B4DA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 xmlns:a16="http://schemas.microsoft.com/office/drawing/2014/main" id="{0A3D3A45-9F2F-4F60-8682-EA17E00890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 xmlns:a16="http://schemas.microsoft.com/office/drawing/2014/main" id="{0A3D3A45-9F2F-4F60-8682-EA17E00890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 xmlns:a16="http://schemas.microsoft.com/office/drawing/2014/main" id="{2D2A0496-F3D4-4245-A62F-55D75F0999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 xmlns:a16="http://schemas.microsoft.com/office/drawing/2014/main" id="{2D2A0496-F3D4-4245-A62F-55D75F0999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1EA4C54D-3628-4D1E-A2BD-C09BBA3A9D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1813441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 xmlns:a16="http://schemas.microsoft.com/office/drawing/2014/main" id="{5FD8B04A-EE22-4A67-8C89-9F8EDC1DD6A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029987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 xmlns:a16="http://schemas.microsoft.com/office/drawing/2014/main" id="{574780EC-126C-4DBA-8CE9-C12BCDC2A1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396079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574780EC-126C-4DBA-8CE9-C12BCDC2A1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 xmlns:a16="http://schemas.microsoft.com/office/drawing/2014/main" id="{C6E0E121-71F6-45B6-9FE6-9C90A744F52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77475506"/>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 xmlns:a16="http://schemas.microsoft.com/office/drawing/2014/main" id="{7160408A-66C2-451E-BBF6-0F3CA9C9554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7668946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 xmlns:a16="http://schemas.microsoft.com/office/drawing/2014/main" val="20000"/>
                    </a:ext>
                  </a:extLst>
                </a:gridCol>
                <a:gridCol w="954106">
                  <a:extLst>
                    <a:ext uri="{9D8B030D-6E8A-4147-A177-3AD203B41FA5}">
                      <a16:colId xmlns="" xmlns:a16="http://schemas.microsoft.com/office/drawing/2014/main" val="20001"/>
                    </a:ext>
                  </a:extLst>
                </a:gridCol>
                <a:gridCol w="6091600">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 xmlns:a16="http://schemas.microsoft.com/office/drawing/2014/main" id="{400BDB21-8205-4137-B6E5-08ED3722AAC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 xmlns:a16="http://schemas.microsoft.com/office/drawing/2014/main" id="{4F76A993-F5CF-4D27-85C7-15B856BDF19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 xmlns:a16="http://schemas.microsoft.com/office/drawing/2014/main" id="{9E4963D5-C5D7-4665-A966-D1AF5B36153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 xmlns:a16="http://schemas.microsoft.com/office/drawing/2014/main" id="{50A05D5D-96B7-409E-89FD-45AC8FD5D18F}"/>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430422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C4EA531A-A9C8-42FB-BDCE-2E78306B6DC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0507870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3AE7FDBE-B36B-41A7-A42E-8CE574E336C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705698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 xmlns:a16="http://schemas.microsoft.com/office/drawing/2014/main" id="{EFCEA25C-A470-465B-BC39-A867F65676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192170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70701818-F59D-4CF7-8635-7430223966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71124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2620064B-465A-4E7F-8699-53E7F953DFC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 xmlns:a16="http://schemas.microsoft.com/office/drawing/2014/main" id="{1F54338D-EC78-40D2-8BCD-31CBB16A309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 xmlns:a16="http://schemas.microsoft.com/office/drawing/2014/main" id="{6888566E-B302-4BDA-BFDE-EFADB2C443C6}"/>
              </a:ext>
            </a:extLst>
          </p:cNvPr>
          <p:cNvPicPr>
            <a:picLocks noChangeAspect="1"/>
          </p:cNvPicPr>
          <p:nvPr/>
        </p:nvPicPr>
        <p:blipFill>
          <a:blip r:embed="rId3" cstate="print"/>
          <a:stretch>
            <a:fillRect/>
          </a:stretch>
        </p:blipFill>
        <p:spPr>
          <a:xfrm>
            <a:off x="766615" y="2206850"/>
            <a:ext cx="3790004" cy="835183"/>
          </a:xfrm>
          <a:prstGeom prst="rect">
            <a:avLst/>
          </a:prstGeom>
        </p:spPr>
      </p:pic>
      <p:sp>
        <p:nvSpPr>
          <p:cNvPr id="14" name="Rectangle 13">
            <a:extLst>
              <a:ext uri="{FF2B5EF4-FFF2-40B4-BE49-F238E27FC236}">
                <a16:creationId xmlns=""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 xmlns:a16="http://schemas.microsoft.com/office/drawing/2014/main" id="{DD3FF823-6A71-4959-AAB4-18BBFB1B0952}"/>
              </a:ext>
            </a:extLst>
          </p:cNvPr>
          <p:cNvPicPr>
            <a:picLocks noChangeAspect="1"/>
          </p:cNvPicPr>
          <p:nvPr/>
        </p:nvPicPr>
        <p:blipFill>
          <a:blip r:embed="rId4" cstate="print"/>
          <a:stretch>
            <a:fillRect/>
          </a:stretch>
        </p:blipFill>
        <p:spPr>
          <a:xfrm>
            <a:off x="766614" y="4532637"/>
            <a:ext cx="3790003" cy="776956"/>
          </a:xfrm>
          <a:prstGeom prst="rect">
            <a:avLst/>
          </a:prstGeom>
        </p:spPr>
      </p:pic>
      <p:sp>
        <p:nvSpPr>
          <p:cNvPr id="10" name="Footer Placeholder 2">
            <a:extLst>
              <a:ext uri="{FF2B5EF4-FFF2-40B4-BE49-F238E27FC236}">
                <a16:creationId xmlns=""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1BFEA9E6-79EE-4480-9B4B-001C8E6C1C1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231510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pic>
        <p:nvPicPr>
          <p:cNvPr id="7" name="Picture 6">
            <a:extLst>
              <a:ext uri="{FF2B5EF4-FFF2-40B4-BE49-F238E27FC236}">
                <a16:creationId xmlns="" xmlns:a16="http://schemas.microsoft.com/office/drawing/2014/main" id="{EA1143B0-1695-4D65-B37E-BAB70A18B24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 xmlns:a16="http://schemas.microsoft.com/office/drawing/2014/main" val="20000"/>
                    </a:ext>
                  </a:extLst>
                </a:gridCol>
                <a:gridCol w="2641974">
                  <a:extLst>
                    <a:ext uri="{9D8B030D-6E8A-4147-A177-3AD203B41FA5}">
                      <a16:colId xmlns="" xmlns:a16="http://schemas.microsoft.com/office/drawing/2014/main" val="20001"/>
                    </a:ext>
                  </a:extLst>
                </a:gridCol>
                <a:gridCol w="4227159">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pic>
        <p:nvPicPr>
          <p:cNvPr id="5" name="Picture 4">
            <a:extLst>
              <a:ext uri="{FF2B5EF4-FFF2-40B4-BE49-F238E27FC236}">
                <a16:creationId xmlns="" xmlns:a16="http://schemas.microsoft.com/office/drawing/2014/main" id="{85F2128D-EAE6-44FF-BD45-4485ECE0175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 xmlns:a16="http://schemas.microsoft.com/office/drawing/2014/main" id="{B1C8475F-25E9-4F38-B817-396C8FA011E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 xmlns:a16="http://schemas.microsoft.com/office/drawing/2014/main" id="{9BFEAE4A-AB4D-47ED-9A3B-9C7F83AA8DB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5998958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 xmlns:a16="http://schemas.microsoft.com/office/drawing/2014/main" id="{2D98A4EC-2C55-47D1-83A8-9E817E23B54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2D98A4EC-2C55-47D1-83A8-9E817E23B54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2288482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 xmlns:a16="http://schemas.microsoft.com/office/drawing/2014/main" id="{C3A5B849-211D-4725-86D5-926193256CD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331271"/>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 xmlns:a16="http://schemas.microsoft.com/office/drawing/2014/main" id="{66BA985F-52F7-4C7B-AD24-D75EE4FECBC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84040400"/>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20B902F3-7A07-41AF-A082-9C659C6D70FD}"/>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5120170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B3465791-1F17-4256-B065-C8C26C490486}"/>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 xmlns:p14="http://schemas.microsoft.com/office/powerpoint/2010/main" val="3388436337"/>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 xmlns:a16="http://schemas.microsoft.com/office/drawing/2014/main" id="{2DAA9A80-6667-47E7-8CF1-3F31C331C94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90441076"/>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98CFAA48-E9D6-44E3-862A-5F880DB889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4243483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 xmlns:a16="http://schemas.microsoft.com/office/drawing/2014/main" id="{8C6F0AA9-06F7-4616-8274-510A824F6E6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 xmlns:a16="http://schemas.microsoft.com/office/drawing/2014/main" id="{1D0E0C2F-31F0-4B66-9576-AFB38156CFB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5560099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5ADAF52B-EF3D-49C7-A314-3167394FAF9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668843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 xmlns:a16="http://schemas.microsoft.com/office/drawing/2014/main" id="{78960DBA-C3D1-49A7-BFCB-EBC3F09BAB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8069296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762CB18-5DF7-44CA-9700-BE75A08B18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 xmlns:a16="http://schemas.microsoft.com/office/drawing/2014/main" id="{564DFC3A-7086-42F2-97C2-39E328FB10D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0625294"/>
      </p:ext>
    </p:extLst>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982F42E4-EBB0-4610-B8EF-BAA71DC53EA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57446517"/>
      </p:ext>
    </p:extLst>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D20630F1-9ED6-4B9F-ABEE-C0C3CF407A2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 xmlns:a16="http://schemas.microsoft.com/office/drawing/2014/main" id="{DBE0CB22-B4D5-4F5C-8A74-EB8B79DF1A5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09082341"/>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 xmlns:a16="http://schemas.microsoft.com/office/drawing/2014/main" id="{81A96C0D-5B29-4B9F-8310-1FBE27C491B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0668964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A776AA91-5050-436F-9AA5-DBC58E1DA84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3900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 xmlns:a16="http://schemas.microsoft.com/office/drawing/2014/main" id="{A2804805-DAC4-492E-89B3-499EB2DAC183}"/>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9733D544-86FB-48E6-9B1A-B9BA084971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95810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 xmlns:a16="http://schemas.microsoft.com/office/drawing/2014/main" id="{076F511E-A1A1-4E59-B66B-7ED42C5501F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 xmlns:a16="http://schemas.microsoft.com/office/drawing/2014/main" id="{5E74614A-71C2-4923-9C3A-83A9C04748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 xmlns:a16="http://schemas.microsoft.com/office/drawing/2014/main" id="{BB01054A-464B-40AE-9F5C-87C3840F0D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 xmlns:a16="http://schemas.microsoft.com/office/drawing/2014/main" id="{983B344B-49C1-436F-A898-935A5E7672D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9113831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 xmlns:a16="http://schemas.microsoft.com/office/drawing/2014/main" id="{CA068C52-AF60-4567-B871-EC33D8FE412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 xmlns:a16="http://schemas.microsoft.com/office/drawing/2014/main" id="{A1407BAE-5B9B-4DFB-8EB8-C9C0DC9F830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 xmlns:a16="http://schemas.microsoft.com/office/drawing/2014/main" val="20000"/>
                    </a:ext>
                  </a:extLst>
                </a:gridCol>
                <a:gridCol w="2116759">
                  <a:extLst>
                    <a:ext uri="{9D8B030D-6E8A-4147-A177-3AD203B41FA5}">
                      <a16:colId xmlns="" xmlns:a16="http://schemas.microsoft.com/office/drawing/2014/main" val="20001"/>
                    </a:ext>
                  </a:extLst>
                </a:gridCol>
                <a:gridCol w="1599992">
                  <a:extLst>
                    <a:ext uri="{9D8B030D-6E8A-4147-A177-3AD203B41FA5}">
                      <a16:colId xmlns="" xmlns:a16="http://schemas.microsoft.com/office/drawing/2014/main" val="20002"/>
                    </a:ext>
                  </a:extLst>
                </a:gridCol>
                <a:gridCol w="1576803">
                  <a:extLst>
                    <a:ext uri="{9D8B030D-6E8A-4147-A177-3AD203B41FA5}">
                      <a16:colId xmlns="" xmlns:a16="http://schemas.microsoft.com/office/drawing/2014/main" val="20003"/>
                    </a:ext>
                  </a:extLst>
                </a:gridCol>
                <a:gridCol w="1089849">
                  <a:extLst>
                    <a:ext uri="{9D8B030D-6E8A-4147-A177-3AD203B41FA5}">
                      <a16:colId xmlns=""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 xmlns:a16="http://schemas.microsoft.com/office/drawing/2014/main" id="{983709D3-A696-42E7-BD79-4806657AB5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395601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 xmlns:a16="http://schemas.microsoft.com/office/drawing/2014/main" id="{E884289B-9BDE-4B2E-A809-630D63B7DDD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 xmlns:a16="http://schemas.microsoft.com/office/drawing/2014/main" id="{38002139-95FC-4F69-A821-D74B0FF12C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 xmlns:a16="http://schemas.microsoft.com/office/drawing/2014/main" id="{CE74E0BD-CED6-4AFC-A529-E670A116911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23500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582" y="4293096"/>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solidFill>
                  <a:schemeClr val="bg1"/>
                </a:solidFill>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 xmlns:a16="http://schemas.microsoft.com/office/drawing/2014/main" id="{3034D209-F44A-4D0E-A040-9A1B2498113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 xmlns:a16="http://schemas.microsoft.com/office/drawing/2014/main" id="{1C2F2918-13ED-46AF-809F-29415B4A7DCA}"/>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 xmlns:a16="http://schemas.microsoft.com/office/drawing/2014/main" id="{E698B281-13E0-4CFF-85EE-1CC7FA7A31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4770426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 xmlns:a16="http://schemas.microsoft.com/office/drawing/2014/main" id="{100D8EBE-EBC5-42E0-BFA6-55D72F57A3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839681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 xmlns:a16="http://schemas.microsoft.com/office/drawing/2014/main" id="{B24BAD4F-24A2-457F-811D-46CF3F3C57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5138968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 xmlns:a16="http://schemas.microsoft.com/office/drawing/2014/main" id="{D438B73A-20C9-44BC-80AF-C7A441F2F4A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 xmlns:a16="http://schemas.microsoft.com/office/drawing/2014/main" id="{8671C39F-B74B-46F3-B204-51CE2AC77BD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 xmlns:a16="http://schemas.microsoft.com/office/drawing/2014/main" id="{07CB1F7A-7B78-4E91-BE5A-66EA3B2CE3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5997695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 xmlns:a16="http://schemas.microsoft.com/office/drawing/2014/main" id="{E97FE72F-3DDF-469E-B7C0-3CCFCC448A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4120605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E8CF97D4-CF67-47C9-86C9-09523C0F7C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946849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 xmlns:a16="http://schemas.microsoft.com/office/drawing/2014/main" id="{D959331E-8884-4F46-8F0F-9B16792EDD8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50270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 xmlns:a16="http://schemas.microsoft.com/office/drawing/2014/main" id="{E8899F70-D5E4-494C-8D19-78099D5D21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Footer Placeholder 2">
            <a:extLst>
              <a:ext uri="{FF2B5EF4-FFF2-40B4-BE49-F238E27FC236}">
                <a16:creationId xmlns=""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 xmlns:a16="http://schemas.microsoft.com/office/drawing/2014/main" id="{13010526-F424-4B63-8AD8-A49A9C5B822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7463021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 xmlns:a16="http://schemas.microsoft.com/office/drawing/2014/main" id="{B055ACF6-5C7F-4EA6-86C5-8F06137820A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072447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 xmlns:a16="http://schemas.microsoft.com/office/drawing/2014/main" id="{91C4732B-4712-414B-A2F1-FCCA72276485}"/>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9837623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A1AD93E3-242B-4E47-980C-F5C8961127F4}"/>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945016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 xmlns:a16="http://schemas.microsoft.com/office/drawing/2014/main" id="{485A77A3-C2B5-472E-8CA5-69F227187BD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67128863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 xmlns:a16="http://schemas.microsoft.com/office/drawing/2014/main" id="{08641F86-081C-4C87-AFF0-65F9EB7C3833}"/>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4690944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 xmlns:a16="http://schemas.microsoft.com/office/drawing/2014/main" id="{08641F86-081C-4C87-AFF0-65F9EB7C383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 xmlns:a16="http://schemas.microsoft.com/office/drawing/2014/main" id="{3613141C-E9C5-4A75-ACA5-089D15C8D4E6}"/>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2766650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 xmlns:a16="http://schemas.microsoft.com/office/drawing/2014/main" id="{08641F86-081C-4C87-AFF0-65F9EB7C383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Footer Placeholder 2">
            <a:extLst>
              <a:ext uri="{FF2B5EF4-FFF2-40B4-BE49-F238E27FC236}">
                <a16:creationId xmlns=""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7D3F5F1F-EE61-41B4-9104-CCF876EA4D1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 xmlns:a16="http://schemas.microsoft.com/office/drawing/2014/main" id="{DD385720-947D-4376-BE76-FA4D8AB8D4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52185795"/>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 xmlns:a16="http://schemas.microsoft.com/office/drawing/2014/main" id="{FE7420F1-D04E-4EBC-8A2C-3D2F6AEA5C6A}"/>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755372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 xmlns:a16="http://schemas.microsoft.com/office/drawing/2014/main" id="{CBBC8CEA-0230-48F4-8538-32E7BC9C987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 xmlns:a16="http://schemas.microsoft.com/office/drawing/2014/main" id="{CBBC8CEA-0230-48F4-8538-32E7BC9C987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2DEA836B-6D99-470A-8533-BFF875061FC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7443969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 xmlns:a16="http://schemas.microsoft.com/office/drawing/2014/main" id="{97EE94EB-26CC-4B7A-8D73-DA540C54622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82137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1DD9377-39A2-4E49-9E49-9B1DD623533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85897669"/>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 xmlns:a16="http://schemas.microsoft.com/office/drawing/2014/main" id="{22C5233A-4BA0-4F78-A17C-1C46EDE623B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43877492"/>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 xmlns:a16="http://schemas.microsoft.com/office/drawing/2014/main" val="20000"/>
                    </a:ext>
                  </a:extLst>
                </a:gridCol>
                <a:gridCol w="4076169">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 xmlns:a16="http://schemas.microsoft.com/office/drawing/2014/main" id="{B5E96EB3-A555-45A2-9E45-6B352FAC9D5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14458270"/>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 xmlns:a16="http://schemas.microsoft.com/office/drawing/2014/main" id="{521DA3B1-4D8C-45A2-A937-80DF2121AF2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77727795"/>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 xmlns:a16="http://schemas.microsoft.com/office/drawing/2014/main" id="{58F94548-2F9B-43C8-8588-2093E0DC921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1574129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2177511296"/>
              </p:ext>
            </p:extLst>
          </p:nvPr>
        </p:nvGraphicFramePr>
        <p:xfrm>
          <a:off x="238784" y="4559586"/>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 xmlns:p14="http://schemas.microsoft.com/office/powerpoint/2010/main" val="3712269912"/>
              </p:ext>
            </p:extLst>
          </p:nvPr>
        </p:nvGraphicFramePr>
        <p:xfrm>
          <a:off x="5942827" y="4559586"/>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pic>
        <p:nvPicPr>
          <p:cNvPr id="11" name="Picture 10">
            <a:extLst>
              <a:ext uri="{FF2B5EF4-FFF2-40B4-BE49-F238E27FC236}">
                <a16:creationId xmlns="" xmlns:a16="http://schemas.microsoft.com/office/drawing/2014/main" id="{6081AFE7-FDAD-4B00-B082-1B1ABCCF1EA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1969438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71E64430-66BC-4C49-9F00-942197D4E38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23414226"/>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 xmlns:a16="http://schemas.microsoft.com/office/drawing/2014/main" id="{C1B383C4-43DD-4AAD-9BB1-9556754AA2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351474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 xmlns:a16="http://schemas.microsoft.com/office/drawing/2014/main" id="{E13DB787-9EAE-4AAD-8055-9F7FFE9BECD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2625767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 xmlns:a16="http://schemas.microsoft.com/office/drawing/2014/main" id="{EB6E8475-E770-4335-A176-093D9551135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9571803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83C7B6BC-491A-4777-B8D7-B5E709CD39A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5027655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 xmlns:a16="http://schemas.microsoft.com/office/drawing/2014/main" id="{3BF40EC4-729B-459E-A243-98A5689148E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9236627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B65BF505-6EDD-4C12-A843-133C6A1A307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8948120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 xmlns:a16="http://schemas.microsoft.com/office/drawing/2014/main" id="{F18A3D98-818C-4310-B9A6-0E7510554D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6062621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 xmlns:a16="http://schemas.microsoft.com/office/drawing/2014/main" id="{052209CE-A055-4734-BDB2-4A50BD6B9D9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74098058"/>
      </p:ext>
    </p:extLst>
  </p:cSld>
  <p:clrMapOvr>
    <a:masterClrMapping/>
  </p:clrMapOvr>
  <p:transition spd="slow"/>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 xmlns:a16="http://schemas.microsoft.com/office/drawing/2014/main" id="{04724450-2A32-4CA5-985D-B23E86E2E4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85638699"/>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 xmlns:a16="http://schemas.microsoft.com/office/drawing/2014/main" id="{75C7AB81-9A05-412F-B8ED-207279FE5E1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16017654"/>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 xmlns:a16="http://schemas.microsoft.com/office/drawing/2014/main" id="{9A5B8C0B-86DC-4D30-8986-625FFF3A8EE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066063075"/>
      </p:ext>
    </p:extLst>
  </p:cSld>
  <p:clrMapOvr>
    <a:masterClrMapping/>
  </p:clrMapOvr>
  <p:transition spd="slow"/>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 xmlns:a16="http://schemas.microsoft.com/office/drawing/2014/main" id="{CE3F5B9B-24A0-4122-BFC8-08ECCA775F3E}"/>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 xmlns:a16="http://schemas.microsoft.com/office/drawing/2014/main" id="{59A92DE9-2F6B-4F46-915C-9D98D4FF959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5549962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 xmlns:a16="http://schemas.microsoft.com/office/drawing/2014/main" id="{A2CA4603-C672-4E88-A680-1C5E618ECF1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96456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 xmlns:a16="http://schemas.microsoft.com/office/drawing/2014/main" id="{8C4D1FFC-3DEB-4873-8FB6-DD09E598C17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0094404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 xmlns:a16="http://schemas.microsoft.com/office/drawing/2014/main" id="{0E2A5B25-9D9E-4EB8-8DBB-43AA19FFD10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9207388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 xmlns:a16="http://schemas.microsoft.com/office/drawing/2014/main" val="20000"/>
                    </a:ext>
                  </a:extLst>
                </a:gridCol>
                <a:gridCol w="2203692">
                  <a:extLst>
                    <a:ext uri="{9D8B030D-6E8A-4147-A177-3AD203B41FA5}">
                      <a16:colId xmlns="" xmlns:a16="http://schemas.microsoft.com/office/drawing/2014/main" val="20001"/>
                    </a:ext>
                  </a:extLst>
                </a:gridCol>
                <a:gridCol w="2291840">
                  <a:extLst>
                    <a:ext uri="{9D8B030D-6E8A-4147-A177-3AD203B41FA5}">
                      <a16:colId xmlns="" xmlns:a16="http://schemas.microsoft.com/office/drawing/2014/main" val="20002"/>
                    </a:ext>
                  </a:extLst>
                </a:gridCol>
                <a:gridCol w="2203694">
                  <a:extLst>
                    <a:ext uri="{9D8B030D-6E8A-4147-A177-3AD203B41FA5}">
                      <a16:colId xmlns=""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 xmlns:a16="http://schemas.microsoft.com/office/drawing/2014/main" id="{3CE7CC4E-CB01-44D0-A0A4-AA32AC97067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11331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 xmlns:a16="http://schemas.microsoft.com/office/drawing/2014/main" id="{9D80A378-A6DB-4D77-BF22-7409104009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 xmlns:a16="http://schemas.microsoft.com/office/drawing/2014/main" val="20000"/>
                    </a:ext>
                  </a:extLst>
                </a:gridCol>
                <a:gridCol w="2314591">
                  <a:extLst>
                    <a:ext uri="{9D8B030D-6E8A-4147-A177-3AD203B41FA5}">
                      <a16:colId xmlns="" xmlns:a16="http://schemas.microsoft.com/office/drawing/2014/main" val="20001"/>
                    </a:ext>
                  </a:extLst>
                </a:gridCol>
                <a:gridCol w="2314591">
                  <a:extLst>
                    <a:ext uri="{9D8B030D-6E8A-4147-A177-3AD203B41FA5}">
                      <a16:colId xmlns="" xmlns:a16="http://schemas.microsoft.com/office/drawing/2014/main" val="20002"/>
                    </a:ext>
                  </a:extLst>
                </a:gridCol>
                <a:gridCol w="2314591">
                  <a:extLst>
                    <a:ext uri="{9D8B030D-6E8A-4147-A177-3AD203B41FA5}">
                      <a16:colId xmlns="" xmlns:a16="http://schemas.microsoft.com/office/drawing/2014/main" val="20003"/>
                    </a:ext>
                  </a:extLst>
                </a:gridCol>
                <a:gridCol w="2314591">
                  <a:extLst>
                    <a:ext uri="{9D8B030D-6E8A-4147-A177-3AD203B41FA5}">
                      <a16:colId xmlns=""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5"/>
                  </a:ext>
                </a:extLst>
              </a:tr>
            </a:tbl>
          </a:graphicData>
        </a:graphic>
      </p:graphicFrame>
      <p:pic>
        <p:nvPicPr>
          <p:cNvPr id="6" name="Picture 5">
            <a:extLst>
              <a:ext uri="{FF2B5EF4-FFF2-40B4-BE49-F238E27FC236}">
                <a16:creationId xmlns="" xmlns:a16="http://schemas.microsoft.com/office/drawing/2014/main" id="{2CCBD4A6-4E52-4832-9DAD-132445AB27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26531917"/>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 xmlns:a16="http://schemas.microsoft.com/office/drawing/2014/main" id="{080BF3B9-10E7-4751-B3C9-41E4186B30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 xmlns:a16="http://schemas.microsoft.com/office/drawing/2014/main" id="{4C32FF27-28F3-4B36-B760-43CC28BF8F08}"/>
              </a:ext>
            </a:extLst>
          </p:cNvPr>
          <p:cNvGraphicFramePr>
            <a:graphicFrameLocks noGrp="1"/>
          </p:cNvGraphicFramePr>
          <p:nvPr>
            <p:extLst>
              <p:ext uri="{D42A27DB-BD31-4B8C-83A1-F6EECF244321}">
                <p14:modId xmlns=""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 xmlns:a16="http://schemas.microsoft.com/office/drawing/2014/main" val="20000"/>
                    </a:ext>
                  </a:extLst>
                </a:gridCol>
                <a:gridCol w="2314591">
                  <a:extLst>
                    <a:ext uri="{9D8B030D-6E8A-4147-A177-3AD203B41FA5}">
                      <a16:colId xmlns="" xmlns:a16="http://schemas.microsoft.com/office/drawing/2014/main" val="20001"/>
                    </a:ext>
                  </a:extLst>
                </a:gridCol>
                <a:gridCol w="2314591">
                  <a:extLst>
                    <a:ext uri="{9D8B030D-6E8A-4147-A177-3AD203B41FA5}">
                      <a16:colId xmlns="" xmlns:a16="http://schemas.microsoft.com/office/drawing/2014/main" val="20002"/>
                    </a:ext>
                  </a:extLst>
                </a:gridCol>
                <a:gridCol w="2314591">
                  <a:extLst>
                    <a:ext uri="{9D8B030D-6E8A-4147-A177-3AD203B41FA5}">
                      <a16:colId xmlns="" xmlns:a16="http://schemas.microsoft.com/office/drawing/2014/main" val="20003"/>
                    </a:ext>
                  </a:extLst>
                </a:gridCol>
                <a:gridCol w="2314591">
                  <a:extLst>
                    <a:ext uri="{9D8B030D-6E8A-4147-A177-3AD203B41FA5}">
                      <a16:colId xmlns=""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5"/>
                  </a:ext>
                </a:extLst>
              </a:tr>
            </a:tbl>
          </a:graphicData>
        </a:graphic>
      </p:graphicFrame>
      <p:sp>
        <p:nvSpPr>
          <p:cNvPr id="7" name="Rectangle 6">
            <a:extLst>
              <a:ext uri="{FF2B5EF4-FFF2-40B4-BE49-F238E27FC236}">
                <a16:creationId xmlns=""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 xmlns:a16="http://schemas.microsoft.com/office/drawing/2014/main" val="20000"/>
                    </a:ext>
                  </a:extLst>
                </a:gridCol>
                <a:gridCol w="2537686">
                  <a:extLst>
                    <a:ext uri="{9D8B030D-6E8A-4147-A177-3AD203B41FA5}">
                      <a16:colId xmlns=""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 xmlns:a16="http://schemas.microsoft.com/office/drawing/2014/main" id="{C30787CE-B516-412A-B788-E9A20D71FEF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5827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 xmlns:a16="http://schemas.microsoft.com/office/drawing/2014/main" id="{B8B65877-C884-48AA-9B46-0B1813447B0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029548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 xmlns:a16="http://schemas.microsoft.com/office/drawing/2014/main" val="20000"/>
                    </a:ext>
                  </a:extLst>
                </a:gridCol>
                <a:gridCol w="2128067">
                  <a:extLst>
                    <a:ext uri="{9D8B030D-6E8A-4147-A177-3AD203B41FA5}">
                      <a16:colId xmlns="" xmlns:a16="http://schemas.microsoft.com/office/drawing/2014/main" val="20001"/>
                    </a:ext>
                  </a:extLst>
                </a:gridCol>
                <a:gridCol w="2128067">
                  <a:extLst>
                    <a:ext uri="{9D8B030D-6E8A-4147-A177-3AD203B41FA5}">
                      <a16:colId xmlns="" xmlns:a16="http://schemas.microsoft.com/office/drawing/2014/main" val="20002"/>
                    </a:ext>
                  </a:extLst>
                </a:gridCol>
                <a:gridCol w="307387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 xmlns:a16="http://schemas.microsoft.com/office/drawing/2014/main" id="{42147D3B-6147-4213-B752-FB4C023DF10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6733200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 xmlns:a16="http://schemas.microsoft.com/office/drawing/2014/main" val="20000"/>
                    </a:ext>
                  </a:extLst>
                </a:gridCol>
                <a:gridCol w="3043316">
                  <a:extLst>
                    <a:ext uri="{9D8B030D-6E8A-4147-A177-3AD203B41FA5}">
                      <a16:colId xmlns="" xmlns:a16="http://schemas.microsoft.com/office/drawing/2014/main" val="20001"/>
                    </a:ext>
                  </a:extLst>
                </a:gridCol>
                <a:gridCol w="3043316">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 xmlns:a16="http://schemas.microsoft.com/office/drawing/2014/main" id="{6C4DDF01-E21E-42DB-A124-C5DBCDC85BD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491371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 xmlns:a16="http://schemas.microsoft.com/office/drawing/2014/main" id="{F7F7E17F-DC24-4378-8C5B-63F9F4598E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5710160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pic>
        <p:nvPicPr>
          <p:cNvPr id="10" name="Picture 9">
            <a:extLst>
              <a:ext uri="{FF2B5EF4-FFF2-40B4-BE49-F238E27FC236}">
                <a16:creationId xmlns="" xmlns:a16="http://schemas.microsoft.com/office/drawing/2014/main" id="{24E88342-DE0A-47C3-AE87-CADF07E4616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571016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 xmlns:a16="http://schemas.microsoft.com/office/drawing/2014/main" id="{FDA1D036-A77C-4956-B379-55F33A575D3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837210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 xmlns:a16="http://schemas.microsoft.com/office/drawing/2014/main" val="20000"/>
                    </a:ext>
                  </a:extLst>
                </a:gridCol>
                <a:gridCol w="4549638">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pic>
        <p:nvPicPr>
          <p:cNvPr id="9" name="Picture 8">
            <a:extLst>
              <a:ext uri="{FF2B5EF4-FFF2-40B4-BE49-F238E27FC236}">
                <a16:creationId xmlns="" xmlns:a16="http://schemas.microsoft.com/office/drawing/2014/main" id="{DDF4DE13-9C8A-479C-9AEA-27F398C76F5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8372100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 xmlns:a16="http://schemas.microsoft.com/office/drawing/2014/main" val="20000"/>
                    </a:ext>
                  </a:extLst>
                </a:gridCol>
                <a:gridCol w="4560521">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pic>
        <p:nvPicPr>
          <p:cNvPr id="13" name="Picture 12">
            <a:extLst>
              <a:ext uri="{FF2B5EF4-FFF2-40B4-BE49-F238E27FC236}">
                <a16:creationId xmlns="" xmlns:a16="http://schemas.microsoft.com/office/drawing/2014/main" id="{FC94AB6A-7AA9-42B1-A4B0-786B61B78F2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420917954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 xmlns:a16="http://schemas.microsoft.com/office/drawing/2014/main" id="{A0CB1152-68DC-4459-9EE8-05EF094CED2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4704261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 xmlns:a16="http://schemas.microsoft.com/office/drawing/2014/main" val="20000"/>
                    </a:ext>
                  </a:extLst>
                </a:gridCol>
                <a:gridCol w="2133322">
                  <a:extLst>
                    <a:ext uri="{9D8B030D-6E8A-4147-A177-3AD203B41FA5}">
                      <a16:colId xmlns="" xmlns:a16="http://schemas.microsoft.com/office/drawing/2014/main" val="20001"/>
                    </a:ext>
                  </a:extLst>
                </a:gridCol>
                <a:gridCol w="2133322">
                  <a:extLst>
                    <a:ext uri="{9D8B030D-6E8A-4147-A177-3AD203B41FA5}">
                      <a16:colId xmlns="" xmlns:a16="http://schemas.microsoft.com/office/drawing/2014/main" val="20002"/>
                    </a:ext>
                  </a:extLst>
                </a:gridCol>
                <a:gridCol w="3047603">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pic>
        <p:nvPicPr>
          <p:cNvPr id="9" name="Picture 8">
            <a:extLst>
              <a:ext uri="{FF2B5EF4-FFF2-40B4-BE49-F238E27FC236}">
                <a16:creationId xmlns="" xmlns:a16="http://schemas.microsoft.com/office/drawing/2014/main" id="{71B75666-073F-48F7-8F03-79576F4C343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47042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sum set of rules used to limit the type of data that can go into a table, to maintain the accuracy and integrity of the data inside a table.</a:t>
            </a:r>
          </a:p>
        </p:txBody>
      </p:sp>
      <p:pic>
        <p:nvPicPr>
          <p:cNvPr id="8" name="Picture 7">
            <a:extLst>
              <a:ext uri="{FF2B5EF4-FFF2-40B4-BE49-F238E27FC236}">
                <a16:creationId xmlns="" xmlns:a16="http://schemas.microsoft.com/office/drawing/2014/main" id="{B69ACCA4-38E7-449A-98A5-C48CAA7E985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 xmlns:a16="http://schemas.microsoft.com/office/drawing/2014/main" val="20000"/>
                    </a:ext>
                  </a:extLst>
                </a:gridCol>
                <a:gridCol w="3022207">
                  <a:extLst>
                    <a:ext uri="{9D8B030D-6E8A-4147-A177-3AD203B41FA5}">
                      <a16:colId xmlns="" xmlns:a16="http://schemas.microsoft.com/office/drawing/2014/main" val="20001"/>
                    </a:ext>
                  </a:extLst>
                </a:gridCol>
                <a:gridCol w="3022207">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pic>
        <p:nvPicPr>
          <p:cNvPr id="10" name="Picture 9">
            <a:extLst>
              <a:ext uri="{FF2B5EF4-FFF2-40B4-BE49-F238E27FC236}">
                <a16:creationId xmlns="" xmlns:a16="http://schemas.microsoft.com/office/drawing/2014/main" id="{BD8D3099-0BA4-4A69-96FB-CAC74B21212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60451415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 xmlns:a16="http://schemas.microsoft.com/office/drawing/2014/main" id="{69E625C0-F2E8-495A-AEA4-B5C7264974A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77053545"/>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 xmlns:a16="http://schemas.microsoft.com/office/drawing/2014/main" val="20000"/>
                    </a:ext>
                  </a:extLst>
                </a:gridCol>
                <a:gridCol w="2438083">
                  <a:extLst>
                    <a:ext uri="{9D8B030D-6E8A-4147-A177-3AD203B41FA5}">
                      <a16:colId xmlns="" xmlns:a16="http://schemas.microsoft.com/office/drawing/2014/main" val="20001"/>
                    </a:ext>
                  </a:extLst>
                </a:gridCol>
                <a:gridCol w="2514273">
                  <a:extLst>
                    <a:ext uri="{9D8B030D-6E8A-4147-A177-3AD203B41FA5}">
                      <a16:colId xmlns="" xmlns:a16="http://schemas.microsoft.com/office/drawing/2014/main" val="20002"/>
                    </a:ext>
                  </a:extLst>
                </a:gridCol>
                <a:gridCol w="2492581">
                  <a:extLst>
                    <a:ext uri="{9D8B030D-6E8A-4147-A177-3AD203B41FA5}">
                      <a16:colId xmlns="" xmlns:a16="http://schemas.microsoft.com/office/drawing/2014/main" val="20003"/>
                    </a:ext>
                  </a:extLst>
                </a:gridCol>
                <a:gridCol w="1926444">
                  <a:extLst>
                    <a:ext uri="{9D8B030D-6E8A-4147-A177-3AD203B41FA5}">
                      <a16:colId xmlns=""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 xmlns:a16="http://schemas.microsoft.com/office/drawing/2014/main" id="{75818639-733D-4C99-AA6E-841D98AC208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057891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71DFA203-6EB9-4D3D-A233-4C3D75A586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054977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 xmlns:a16="http://schemas.microsoft.com/office/drawing/2014/main" id="{B8FA71DA-63B1-4227-96C1-E5B54CE6B6B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5034266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 xmlns:a16="http://schemas.microsoft.com/office/drawing/2014/main" id="{25ADC5A5-49E9-42C1-930F-A67C357F0C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D4585D5-E621-45F5-B88F-C459E897E66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9113892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 xmlns:a16="http://schemas.microsoft.com/office/drawing/2014/main" id="{76C37FF1-5F83-4096-AE0F-19D8D046A6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 xmlns:a16="http://schemas.microsoft.com/office/drawing/2014/main" id="{A538FB8E-0D2D-4118-8D1B-E1B410AAFC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1886507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 xmlns:a16="http://schemas.microsoft.com/office/drawing/2014/main" id="{07732951-CC68-4EC6-B920-4202733EFC4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0817025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9361040"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AE6F64E1-9390-462B-8DA1-03E5FD1A751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9642084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 xmlns:a16="http://schemas.microsoft.com/office/drawing/2014/main" id="{6D85AF99-B52C-401E-A74A-185BA8EB02F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 xmlns:a16="http://schemas.microsoft.com/office/drawing/2014/main" id="{A397F580-D2AA-4465-B4A3-789C404676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486013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93AB8AC0-08A5-42E1-9D97-C91823708D0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7963402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 xmlns:a16="http://schemas.microsoft.com/office/drawing/2014/main" id="{40E18E86-E0C6-4D31-9D47-01B03F16AF6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 xmlns:a16="http://schemas.microsoft.com/office/drawing/2014/main" id="{23E2561C-5929-4549-A242-64F8D99B0F4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702557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 xmlns:a16="http://schemas.microsoft.com/office/drawing/2014/main" id="{788ECE69-2A6A-4C8F-AE3A-7A4A42753FC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9808519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 xmlns:a16="http://schemas.microsoft.com/office/drawing/2014/main" id="{BB455B9A-1F9F-4F47-9C99-460A769C780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9278079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 xmlns:a16="http://schemas.microsoft.com/office/drawing/2014/main" val="20000"/>
                    </a:ext>
                  </a:extLst>
                </a:gridCol>
                <a:gridCol w="2864374">
                  <a:extLst>
                    <a:ext uri="{9D8B030D-6E8A-4147-A177-3AD203B41FA5}">
                      <a16:colId xmlns=""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 xmlns:a16="http://schemas.microsoft.com/office/drawing/2014/main" id="{C1A06C5C-EEEC-445F-93D6-AEAB1BFE93D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 xmlns:a16="http://schemas.microsoft.com/office/drawing/2014/main" id="{04424485-387B-4F52-B708-EC18703A6AE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14601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a:extLst>
              <a:ext uri="{FF2B5EF4-FFF2-40B4-BE49-F238E27FC236}">
                <a16:creationId xmlns=""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 xmlns:a16="http://schemas.microsoft.com/office/drawing/2014/main" id="{5412EC24-2D77-49A7-B5C9-7B4A64698E9F}"/>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 xmlns:a16="http://schemas.microsoft.com/office/drawing/2014/main" id="{572ABF83-976C-4FEC-BC66-6EAAF5E8249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15" name="Footer Placeholder 2">
            <a:extLst>
              <a:ext uri="{FF2B5EF4-FFF2-40B4-BE49-F238E27FC236}">
                <a16:creationId xmlns="" xmlns:a16="http://schemas.microsoft.com/office/drawing/2014/main" id="{8F108F50-8E3D-4C03-B86A-C69B4E0059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 xmlns:a16="http://schemas.microsoft.com/office/drawing/2014/main" id="{264C1A53-A772-47D6-837F-8549749FA4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968132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 xmlns:a16="http://schemas.microsoft.com/office/drawing/2014/main" id="{6A3E7C89-1AB7-4937-B597-7C97920F44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886001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 xmlns:a16="http://schemas.microsoft.com/office/drawing/2014/main" id="{6A3E7C89-1AB7-4937-B597-7C97920F44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350397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 xmlns:a16="http://schemas.microsoft.com/office/drawing/2014/main" id="{F2063924-0DD0-426E-B45B-B06D07D99C2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E4950592-095B-4C53-93C0-4701A6DC83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0086323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 xmlns:a16="http://schemas.microsoft.com/office/drawing/2014/main" id="{0BBD154F-8AB3-4057-A161-AAD9681787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654426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 xmlns:a16="http://schemas.microsoft.com/office/drawing/2014/main" id="{0BBD154F-8AB3-4057-A161-AAD9681787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725691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 xmlns:a16="http://schemas.microsoft.com/office/drawing/2014/main" id="{D0A7CBCB-7C39-4366-9F8D-9978908D88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81045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 xmlns:a16="http://schemas.microsoft.com/office/drawing/2014/main" id="{6C6776BD-8251-41BA-9BD0-9E8B322E62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4456471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 xmlns:a16="http://schemas.microsoft.com/office/drawing/2014/main" id="{6C7107E2-8357-45C0-84DA-49ED196282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76506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 xmlns:a16="http://schemas.microsoft.com/office/drawing/2014/main" id="{44976F04-6ED6-46E1-A614-F2FC08406386}"/>
              </a:ext>
            </a:extLst>
          </p:cNvPr>
          <p:cNvGraphicFramePr>
            <a:graphicFrameLocks noGrp="1"/>
          </p:cNvGraphicFramePr>
          <p:nvPr>
            <p:extLst>
              <p:ext uri="{D42A27DB-BD31-4B8C-83A1-F6EECF244321}">
                <p14:modId xmlns="" xmlns:p14="http://schemas.microsoft.com/office/powerpoint/2010/main" val="2358018281"/>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 xmlns:a16="http://schemas.microsoft.com/office/drawing/2014/main" val="4061340782"/>
                    </a:ext>
                  </a:extLst>
                </a:gridCol>
                <a:gridCol w="1252258">
                  <a:extLst>
                    <a:ext uri="{9D8B030D-6E8A-4147-A177-3AD203B41FA5}">
                      <a16:colId xmlns="" xmlns:a16="http://schemas.microsoft.com/office/drawing/2014/main" val="2464658650"/>
                    </a:ext>
                  </a:extLst>
                </a:gridCol>
                <a:gridCol w="1267822">
                  <a:extLst>
                    <a:ext uri="{9D8B030D-6E8A-4147-A177-3AD203B41FA5}">
                      <a16:colId xmlns="" xmlns:a16="http://schemas.microsoft.com/office/drawing/2014/main" val="1436439042"/>
                    </a:ext>
                  </a:extLst>
                </a:gridCol>
                <a:gridCol w="2145545">
                  <a:extLst>
                    <a:ext uri="{9D8B030D-6E8A-4147-A177-3AD203B41FA5}">
                      <a16:colId xmlns=""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10" name="TextBox 9">
            <a:extLst>
              <a:ext uri="{FF2B5EF4-FFF2-40B4-BE49-F238E27FC236}">
                <a16:creationId xmlns=""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 xmlns:a16="http://schemas.microsoft.com/office/drawing/2014/main" id="{6C7107E2-8357-45C0-84DA-49ED196282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 xmlns:a16="http://schemas.microsoft.com/office/drawing/2014/main" id="{B8A17B3F-CAA5-4093-A098-3DA35FE41EE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30807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 xmlns:a16="http://schemas.microsoft.com/office/drawing/2014/main" id="{B8A17B3F-CAA5-4093-A098-3DA35FE41EE5}"/>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31776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 xmlns:a16="http://schemas.microsoft.com/office/drawing/2014/main" id="{A10FBD7A-83CE-4BD2-B1EB-76CE5D7278D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396936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43B984A7-81CE-49CB-8860-7EE3BFBDAB4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8274693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 xmlns:a16="http://schemas.microsoft.com/office/drawing/2014/main" id="{6D7A3C7C-268E-4ACB-A61F-5790775C9D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 xmlns:a16="http://schemas.microsoft.com/office/drawing/2014/main" id="{B8A17B3F-CAA5-4093-A098-3DA35FE41EE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792798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 xmlns:a16="http://schemas.microsoft.com/office/drawing/2014/main" id="{0CE15BD7-996A-4198-9635-8C6A3B69691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972554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94986632-D93B-44A9-950F-7A0F6BA6F49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5605681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ED066B0B-D264-47E6-9D5D-BEA6BDE018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17179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 xmlns:a16="http://schemas.microsoft.com/office/drawing/2014/main" id="{484CE300-2050-49A3-BDFF-69F18BC5022A}"/>
              </a:ext>
            </a:extLst>
          </p:cNvPr>
          <p:cNvSpPr/>
          <p:nvPr/>
        </p:nvSpPr>
        <p:spPr>
          <a:xfrm>
            <a:off x="1558702" y="1628800"/>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 xmlns:a16="http://schemas.microsoft.com/office/drawing/2014/main" id="{9FE8A1EC-13C5-412B-9334-51E47824F4E4}"/>
              </a:ext>
            </a:extLst>
          </p:cNvPr>
          <p:cNvSpPr/>
          <p:nvPr/>
        </p:nvSpPr>
        <p:spPr>
          <a:xfrm>
            <a:off x="6383238" y="1631302"/>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 xmlns:a16="http://schemas.microsoft.com/office/drawing/2014/main" id="{1054FA30-BD90-42A6-A67E-D1D783D1FA59}"/>
              </a:ext>
            </a:extLst>
          </p:cNvPr>
          <p:cNvSpPr/>
          <p:nvPr/>
        </p:nvSpPr>
        <p:spPr>
          <a:xfrm>
            <a:off x="1558702" y="3773939"/>
            <a:ext cx="41764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 xmlns:a16="http://schemas.microsoft.com/office/drawing/2014/main" id="{E73B5432-08BA-4B78-9A3B-49BC90877669}"/>
              </a:ext>
            </a:extLst>
          </p:cNvPr>
          <p:cNvSpPr/>
          <p:nvPr/>
        </p:nvSpPr>
        <p:spPr>
          <a:xfrm>
            <a:off x="6383238" y="3773939"/>
            <a:ext cx="352839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 xmlns:a16="http://schemas.microsoft.com/office/drawing/2014/main" id="{44130628-5382-4302-B4FF-D9189966826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402CCFE3-E576-471B-8159-44B1A46E0C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1142195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 xmlns:a16="http://schemas.microsoft.com/office/drawing/2014/main" id="{1865B371-255A-4DC6-9655-3045D279F38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 xmlns:a16="http://schemas.microsoft.com/office/drawing/2014/main" id="{C26CADAA-357C-40B9-9E7C-DCFE030A38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881872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 xmlns:a16="http://schemas.microsoft.com/office/drawing/2014/main" id="{6640C37B-66EA-460E-A84E-83A3D9306E2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 xmlns:a16="http://schemas.microsoft.com/office/drawing/2014/main" id="{99B2E525-ADC7-402D-97C6-B40A8EDBEB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1658712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3040374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504447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733737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40109849-CC96-4041-B7D4-2C8B8A85B24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4220209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 xmlns:a16="http://schemas.microsoft.com/office/drawing/2014/main" id="{49C6A7B4-A916-426F-A9E3-532EDB6A9130}"/>
              </a:ext>
            </a:extLst>
          </p:cNvPr>
          <p:cNvGraphicFramePr>
            <a:graphicFrameLocks noGrp="1"/>
          </p:cNvGraphicFramePr>
          <p:nvPr>
            <p:extLst>
              <p:ext uri="{D42A27DB-BD31-4B8C-83A1-F6EECF244321}">
                <p14:modId xmlns="" xmlns:p14="http://schemas.microsoft.com/office/powerpoint/2010/main" val="2782938631"/>
              </p:ext>
            </p:extLst>
          </p:nvPr>
        </p:nvGraphicFramePr>
        <p:xfrm>
          <a:off x="129151" y="4098787"/>
          <a:ext cx="5544614" cy="2714589"/>
        </p:xfrm>
        <a:graphic>
          <a:graphicData uri="http://schemas.openxmlformats.org/drawingml/2006/table">
            <a:tbl>
              <a:tblPr>
                <a:tableStyleId>{5940675A-B579-460E-94D1-54222C63F5DA}</a:tableStyleId>
              </a:tblPr>
              <a:tblGrid>
                <a:gridCol w="623341">
                  <a:extLst>
                    <a:ext uri="{9D8B030D-6E8A-4147-A177-3AD203B41FA5}">
                      <a16:colId xmlns="" xmlns:a16="http://schemas.microsoft.com/office/drawing/2014/main" val="4061340782"/>
                    </a:ext>
                  </a:extLst>
                </a:gridCol>
                <a:gridCol w="1320874">
                  <a:extLst>
                    <a:ext uri="{9D8B030D-6E8A-4147-A177-3AD203B41FA5}">
                      <a16:colId xmlns="" xmlns:a16="http://schemas.microsoft.com/office/drawing/2014/main" val="2464658650"/>
                    </a:ext>
                  </a:extLst>
                </a:gridCol>
                <a:gridCol w="1337291">
                  <a:extLst>
                    <a:ext uri="{9D8B030D-6E8A-4147-A177-3AD203B41FA5}">
                      <a16:colId xmlns="" xmlns:a16="http://schemas.microsoft.com/office/drawing/2014/main" val="1436439042"/>
                    </a:ext>
                  </a:extLst>
                </a:gridCol>
                <a:gridCol w="2263108">
                  <a:extLst>
                    <a:ext uri="{9D8B030D-6E8A-4147-A177-3AD203B41FA5}">
                      <a16:colId xmlns=""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9" name="Rectangle 8">
            <a:extLst>
              <a:ext uri="{FF2B5EF4-FFF2-40B4-BE49-F238E27FC236}">
                <a16:creationId xmlns="" xmlns:a16="http://schemas.microsoft.com/office/drawing/2014/main" id="{F536D13F-192A-4A7D-BE03-633A49472CEB}"/>
              </a:ext>
            </a:extLst>
          </p:cNvPr>
          <p:cNvSpPr/>
          <p:nvPr/>
        </p:nvSpPr>
        <p:spPr>
          <a:xfrm>
            <a:off x="0" y="764704"/>
            <a:ext cx="12190413" cy="31393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'rajan.gmail.com');</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a:t>
            </a:r>
            <a:r>
              <a:rPr lang="en-IN" dirty="0" err="1">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'ramesh556', 'ramesh2020.gmail.com');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(NULL, 'rajan', 'ranaj123',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 xmlns:p14="http://schemas.microsoft.com/office/powerpoint/2010/main"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 xmlns:a16="http://schemas.microsoft.com/office/drawing/2014/main" id="{0FFFAB86-540E-4E27-BF14-D21148AF0B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7482127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 xmlns:a16="http://schemas.microsoft.com/office/drawing/2014/main" id="{680F147C-8E68-494D-B37E-AEC78AC2F02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623657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CDCD7C68-E93F-4C64-AF6D-66AC9420B6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605090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 xmlns:a16="http://schemas.microsoft.com/office/drawing/2014/main" id="{5CD1A82A-D9C4-40D7-9EF5-80468B5B961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71483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 xmlns:a16="http://schemas.microsoft.com/office/drawing/2014/main" id="{886D1A95-CC4A-49A6-A0E6-C95B29E0273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6326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 xmlns:a16="http://schemas.microsoft.com/office/drawing/2014/main" id="{913E2B32-F40D-4EFF-A14B-C3DA3034AE0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63262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 xmlns:a16="http://schemas.microsoft.com/office/drawing/2014/main" id="{58C5D709-11EE-40B5-87F2-55CFDF9A500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6326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 xmlns:a16="http://schemas.microsoft.com/office/drawing/2014/main" id="{A3D49138-D6C8-4E55-B49E-9B55929553E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2685245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DA18A4F0-C883-4035-8C27-51E708F117A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6791251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 xmlns:a16="http://schemas.microsoft.com/office/drawing/2014/main" id="{EE8A615D-5C6F-4D6E-A4CF-25325AEE3F9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85842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7054338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 xmlns:a16="http://schemas.microsoft.com/office/drawing/2014/main" id="{644FD397-BB14-4C28-BFD5-13382AC49BE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 xmlns:a16="http://schemas.microsoft.com/office/drawing/2014/main" id="{23B8C8B9-B711-4565-8EE5-45BA90BB7ED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1539921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 xmlns:a16="http://schemas.microsoft.com/office/drawing/2014/main" id="{B971169E-0F9E-4E3B-8CC5-037DC5B5A74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 xmlns:a16="http://schemas.microsoft.com/office/drawing/2014/main" id="{C5C4B9D1-3AEA-487F-86C9-9913B84138C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767662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 xmlns:a16="http://schemas.microsoft.com/office/drawing/2014/main" val="20000"/>
                    </a:ext>
                  </a:extLst>
                </a:gridCol>
                <a:gridCol w="8712968">
                  <a:extLst>
                    <a:ext uri="{9D8B030D-6E8A-4147-A177-3AD203B41FA5}">
                      <a16:colId xmlns=""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 xmlns:a16="http://schemas.microsoft.com/office/drawing/2014/main" val="10003"/>
                  </a:ext>
                </a:extLst>
              </a:tr>
            </a:tbl>
          </a:graphicData>
        </a:graphic>
      </p:graphicFrame>
      <p:pic>
        <p:nvPicPr>
          <p:cNvPr id="5" name="Picture 4">
            <a:extLst>
              <a:ext uri="{FF2B5EF4-FFF2-40B4-BE49-F238E27FC236}">
                <a16:creationId xmlns="" xmlns:a16="http://schemas.microsoft.com/office/drawing/2014/main" id="{A8669984-1236-427A-9C0B-17BF054029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821836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 xmlns:a16="http://schemas.microsoft.com/office/drawing/2014/main" id="{A8669984-1236-427A-9C0B-17BF054029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282652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 xmlns:a16="http://schemas.microsoft.com/office/drawing/2014/main" id="{D83BF017-A38B-4D3F-BCB8-426B95E1BC41}"/>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748092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 xmlns:a16="http://schemas.microsoft.com/office/drawing/2014/main" id="{85FF4395-9D90-465A-A595-DAB02FCE1A1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A34E74F0-21B6-43FA-BA2C-C388254DB7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'rajan', 'abn667', 'rajan.gmail.com');</a:t>
            </a:r>
          </a:p>
        </p:txBody>
      </p:sp>
      <p:sp>
        <p:nvSpPr>
          <p:cNvPr id="9" name="Footer Placeholder 2">
            <a:extLst>
              <a:ext uri="{FF2B5EF4-FFF2-40B4-BE49-F238E27FC236}">
                <a16:creationId xmlns=""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 xmlns:a16="http://schemas.microsoft.com/office/drawing/2014/main" id="{DA26F15D-4215-4DDD-9D6F-C24A487049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 xmlns:a16="http://schemas.microsoft.com/office/drawing/2014/main" id="{391EDE28-D67A-47D8-8D95-08AE9816869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7923948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C94681B4-D002-4D47-AC79-9543C5A5011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47413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15D76FFD-6888-441E-A20B-33069EFB6DF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5299456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F30F7241-BA1D-4625-954E-F76AF4E3117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0115214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 xmlns:a16="http://schemas.microsoft.com/office/drawing/2014/main" id="{C9E33E0E-1E49-4411-AA91-11145D1F242B}"/>
              </a:ext>
            </a:extLst>
          </p:cNvPr>
          <p:cNvPicPr>
            <a:picLocks noChangeAspect="1"/>
          </p:cNvPicPr>
          <p:nvPr/>
        </p:nvPicPr>
        <p:blipFill>
          <a:blip r:embed="rId2" cstate="print">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 xmlns:a16="http://schemas.microsoft.com/office/drawing/2014/main" id="{B6539E1F-C2AA-44D6-9F84-6A008E6B1ED5}"/>
              </a:ext>
            </a:extLst>
          </p:cNvPr>
          <p:cNvGraphicFramePr>
            <a:graphicFrameLocks noGrp="1"/>
          </p:cNvGraphicFramePr>
          <p:nvPr>
            <p:extLst>
              <p:ext uri="{D42A27DB-BD31-4B8C-83A1-F6EECF244321}">
                <p14:modId xmlns=""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 xmlns:a16="http://schemas.microsoft.com/office/drawing/2014/main" val="3484583743"/>
                    </a:ext>
                  </a:extLst>
                </a:gridCol>
                <a:gridCol w="943830">
                  <a:extLst>
                    <a:ext uri="{9D8B030D-6E8A-4147-A177-3AD203B41FA5}">
                      <a16:colId xmlns=""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 xmlns:a16="http://schemas.microsoft.com/office/drawing/2014/main" val="1915808501"/>
                  </a:ext>
                </a:extLst>
              </a:tr>
            </a:tbl>
          </a:graphicData>
        </a:graphic>
      </p:graphicFrame>
      <p:sp>
        <p:nvSpPr>
          <p:cNvPr id="29" name="Callout: Line 28">
            <a:extLst>
              <a:ext uri="{FF2B5EF4-FFF2-40B4-BE49-F238E27FC236}">
                <a16:creationId xmlns=""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 xmlns:a16="http://schemas.microsoft.com/office/drawing/2014/main" id="{C5BDB00C-253E-4100-824C-0ED6FB33F711}"/>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E2118244-7ED0-4488-87AF-C50A72DAD43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585544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 xmlns:a16="http://schemas.microsoft.com/office/drawing/2014/main" val="20000"/>
                    </a:ext>
                  </a:extLst>
                </a:gridCol>
                <a:gridCol w="1562836">
                  <a:extLst>
                    <a:ext uri="{9D8B030D-6E8A-4147-A177-3AD203B41FA5}">
                      <a16:colId xmlns="" xmlns:a16="http://schemas.microsoft.com/office/drawing/2014/main" val="20001"/>
                    </a:ext>
                  </a:extLst>
                </a:gridCol>
                <a:gridCol w="1797261">
                  <a:extLst>
                    <a:ext uri="{9D8B030D-6E8A-4147-A177-3AD203B41FA5}">
                      <a16:colId xmlns="" xmlns:a16="http://schemas.microsoft.com/office/drawing/2014/main" val="20002"/>
                    </a:ext>
                  </a:extLst>
                </a:gridCol>
                <a:gridCol w="1797261">
                  <a:extLst>
                    <a:ext uri="{9D8B030D-6E8A-4147-A177-3AD203B41FA5}">
                      <a16:colId xmlns="" xmlns:a16="http://schemas.microsoft.com/office/drawing/2014/main" val="20003"/>
                    </a:ext>
                  </a:extLst>
                </a:gridCol>
                <a:gridCol w="1797261">
                  <a:extLst>
                    <a:ext uri="{9D8B030D-6E8A-4147-A177-3AD203B41FA5}">
                      <a16:colId xmlns=""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 xmlns:a16="http://schemas.microsoft.com/office/drawing/2014/main" val="10002"/>
                  </a:ext>
                </a:extLst>
              </a:tr>
            </a:tbl>
          </a:graphicData>
        </a:graphic>
      </p:graphicFrame>
      <p:pic>
        <p:nvPicPr>
          <p:cNvPr id="5" name="Picture 4">
            <a:extLst>
              <a:ext uri="{FF2B5EF4-FFF2-40B4-BE49-F238E27FC236}">
                <a16:creationId xmlns="" xmlns:a16="http://schemas.microsoft.com/office/drawing/2014/main" id="{865B8DA0-3A9B-40BF-8B7A-5487FBB1AB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3302451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 xmlns:a16="http://schemas.microsoft.com/office/drawing/2014/main" id="{DDA7439B-D822-47CF-ABB8-C5319C502BA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0868598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 xmlns:a16="http://schemas.microsoft.com/office/drawing/2014/main" id="{1303F7B1-3626-44ED-A401-FF4338EE769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0173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514445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3">
                  <a:extLst>
                    <a:ext uri="{9D8B030D-6E8A-4147-A177-3AD203B41FA5}">
                      <a16:colId xmlns=""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pic>
        <p:nvPicPr>
          <p:cNvPr id="4" name="Picture 3">
            <a:extLst>
              <a:ext uri="{FF2B5EF4-FFF2-40B4-BE49-F238E27FC236}">
                <a16:creationId xmlns="" xmlns:a16="http://schemas.microsoft.com/office/drawing/2014/main" id="{47D165E7-5914-4251-8055-AFF62DBDC63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2805682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 xmlns:a16="http://schemas.microsoft.com/office/drawing/2014/main" id="{28355F3B-CA8A-49EE-86A9-C775BA49A0F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5836828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 xmlns:a16="http://schemas.microsoft.com/office/drawing/2014/main" id="{6B7244F9-CD20-445A-A046-C3528E5AF2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747405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2">
                  <a:extLst>
                    <a:ext uri="{9D8B030D-6E8A-4147-A177-3AD203B41FA5}">
                      <a16:colId xmlns=""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 xmlns:a16="http://schemas.microsoft.com/office/drawing/2014/main" id="{20659A8C-1EC0-4B15-B95E-4B31A730EEB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708255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 xmlns:a16="http://schemas.microsoft.com/office/drawing/2014/main" id="{C2A9F494-ECC1-4A8D-909E-014B91DA9B7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3020918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 xmlns:a16="http://schemas.microsoft.com/office/drawing/2014/main" id="{4D34C6CC-58F6-4643-90E8-74086DBFAAD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0283377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 xmlns:a16="http://schemas.microsoft.com/office/drawing/2014/main" id="{AB56BD97-8F10-43B0-B551-7CBD6D11411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935945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 xmlns:a16="http://schemas.microsoft.com/office/drawing/2014/main" id="{D940AAE4-0028-4B70-A9BD-1674E43040C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226846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 xmlns:a16="http://schemas.microsoft.com/office/drawing/2014/main" id="{D19155BA-6506-4366-ACA1-D85C6CD35E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3139577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 xmlns:a16="http://schemas.microsoft.com/office/drawing/2014/main" id="{F0297F16-AAE8-4B23-967D-6DFEDF86ED9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05263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 xmlns:a16="http://schemas.microsoft.com/office/drawing/2014/main" id="{870B2BEF-8EE0-4BDA-B74C-637DD17840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bg1">
                    <a:lumMod val="65000"/>
                  </a:schemeClr>
                </a:solidFill>
                <a:latin typeface="Arial" panose="020B0604020202020204" pitchFamily="34" charset="0"/>
                <a:cs typeface="Arial" panose="020B0604020202020204" pitchFamily="34" charset="0"/>
              </a:rPr>
              <a:t> </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constraint</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pk_user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Footer Placeholder 2">
            <a:extLst>
              <a:ext uri="{FF2B5EF4-FFF2-40B4-BE49-F238E27FC236}">
                <a16:creationId xmlns=""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 xmlns:a16="http://schemas.microsoft.com/office/drawing/2014/main" id="{2A329262-BE96-4D9F-92CD-E0E199AC0BC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6489200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 xmlns:a16="http://schemas.microsoft.com/office/drawing/2014/main" id="{00E81D90-0153-48F0-9EBD-DA8867283D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38403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 xmlns:a16="http://schemas.microsoft.com/office/drawing/2014/main" id="{FA16F4A6-5BCD-49A7-A37A-612E1817E90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83006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 xmlns:a16="http://schemas.microsoft.com/office/drawing/2014/main" id="{513FCEEB-4A78-4D98-9737-88DA82C1868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168912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 xmlns:a16="http://schemas.microsoft.com/office/drawing/2014/main" id="{D9E2D063-764F-490E-8D57-3078AA1E8D1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82298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 xmlns:a16="http://schemas.microsoft.com/office/drawing/2014/main" id="{005431A9-6C65-434F-B7A6-5FF72F8B973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8703199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 xmlns:a16="http://schemas.microsoft.com/office/drawing/2014/main" id="{DDDCB8D6-0FC8-4EBD-9C6A-FA861413103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5891455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 xmlns:a16="http://schemas.microsoft.com/office/drawing/2014/main" id="{406712A8-47D7-448F-952D-57A4E3FAFC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076941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 xmlns:a16="http://schemas.microsoft.com/office/drawing/2014/main" id="{2ACCF1A8-ED46-4517-921F-1DF0B32BF3C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132023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 xmlns:a16="http://schemas.microsoft.com/office/drawing/2014/main" id="{1B6039F0-A988-4BCC-822A-899EC2440E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31409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 xmlns:a16="http://schemas.microsoft.com/office/drawing/2014/main" id="{E52A71D0-96A3-4B4B-B409-EAF65257C55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42407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 xmlns:a16="http://schemas.microsoft.com/office/drawing/2014/main" id="{C200E9B3-006B-4E0D-906A-19ADE30001E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210077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BAF35C02-60DE-4757-866F-74AE4D065E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567829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 xmlns:a16="http://schemas.microsoft.com/office/drawing/2014/main" id="{0C628B0C-B52A-4E99-BCE1-095328C704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0687052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0CCF8E31-5924-4FB9-9124-C38CCE22DF8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85507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 xmlns:a16="http://schemas.microsoft.com/office/drawing/2014/main" id="{932A95A3-91CC-4C23-95B6-FE933F0F34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6474720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 xmlns:a16="http://schemas.microsoft.com/office/drawing/2014/main" id="{C1840966-A137-4720-964F-3B4A4A40242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8154109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 xmlns:a16="http://schemas.microsoft.com/office/drawing/2014/main" id="{3C160DFF-2F98-412B-B070-5FBA4259F2C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7512169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 xmlns:a16="http://schemas.microsoft.com/office/drawing/2014/main" id="{979F12AE-B950-40FE-A132-2FFDD204E49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912043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 xmlns:a16="http://schemas.microsoft.com/office/drawing/2014/main" id="{2AC80653-3A80-4AAB-A81F-E5633C515CE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2811520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 xmlns:a16="http://schemas.microsoft.com/office/drawing/2014/main" id="{4C03C46C-1268-48E8-9290-37B98659B4C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85426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 xmlns:a16="http://schemas.microsoft.com/office/drawing/2014/main" id="{BDBFECB8-BCC2-4C5D-835F-878645A7424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 xmlns:a16="http://schemas.microsoft.com/office/drawing/2014/main" id="{CE2B276A-778B-434B-9666-1FA79125EA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313948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 xmlns:a16="http://schemas.microsoft.com/office/drawing/2014/main" id="{88417AF1-D1D4-43E2-BDE2-6CA0EE2AA09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0795714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 xmlns:a16="http://schemas.microsoft.com/office/drawing/2014/main" id="{8E34C5B7-203F-4591-96EE-00849E2BBE9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7774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 xmlns:a16="http://schemas.microsoft.com/office/drawing/2014/main" id="{FCC21159-4695-4287-A882-23CB4458DB8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457152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 xmlns:a16="http://schemas.microsoft.com/office/drawing/2014/main" id="{307FB10F-DA67-418F-9D3D-F91159E5F7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467930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 xmlns:a16="http://schemas.microsoft.com/office/drawing/2014/main" id="{9844A764-B4AD-4C7C-8E98-23B07CE1A48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105730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 xmlns:a16="http://schemas.microsoft.com/office/drawing/2014/main" id="{929C2EF6-E5C7-4F86-9B59-B2A6AC2205F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834256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 xmlns:a16="http://schemas.microsoft.com/office/drawing/2014/main" id="{F2053E5F-C42A-4CC1-9E5F-1044828EB51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8274441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 xmlns:a16="http://schemas.microsoft.com/office/drawing/2014/main" id="{BBA73467-A89A-4FA9-997B-D2E352A939D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896727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 xmlns:a16="http://schemas.microsoft.com/office/drawing/2014/main" id="{CC0B0C03-0654-48DE-8F1B-77D552F4D7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0258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 xmlns:a16="http://schemas.microsoft.com/office/drawing/2014/main" id="{9FDEC2BC-029C-4719-A7A0-D05E29E06C9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6" name="Footer Placeholder 2">
            <a:extLst>
              <a:ext uri="{FF2B5EF4-FFF2-40B4-BE49-F238E27FC236}">
                <a16:creationId xmlns="" xmlns:a16="http://schemas.microsoft.com/office/drawing/2014/main" id="{8233F9C1-49AF-48F1-8546-8A2590585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 xmlns:a16="http://schemas.microsoft.com/office/drawing/2014/main" id="{8871CCAE-DA9E-4F1A-81C0-045CA13F3DE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065244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 xmlns:a16="http://schemas.microsoft.com/office/drawing/2014/main" id="{AA8CBC76-74EE-45BE-936E-7E5C8E7C48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1895327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 xmlns:a16="http://schemas.microsoft.com/office/drawing/2014/main" id="{88DBC5A9-D3A3-44F2-A634-3E06A7FEF6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27156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 xmlns:a16="http://schemas.microsoft.com/office/drawing/2014/main" id="{697322C0-E2B0-47F2-97EC-0F59213CED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2655959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 xmlns:a16="http://schemas.microsoft.com/office/drawing/2014/main" val="20000"/>
                    </a:ext>
                  </a:extLst>
                </a:gridCol>
                <a:gridCol w="7088889">
                  <a:extLst>
                    <a:ext uri="{9D8B030D-6E8A-4147-A177-3AD203B41FA5}">
                      <a16:colId xmlns=""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 xmlns:a16="http://schemas.microsoft.com/office/drawing/2014/main" val="10002"/>
                  </a:ext>
                </a:extLst>
              </a:tr>
            </a:tbl>
          </a:graphicData>
        </a:graphic>
      </p:graphicFrame>
      <p:pic>
        <p:nvPicPr>
          <p:cNvPr id="7" name="Picture 6">
            <a:extLst>
              <a:ext uri="{FF2B5EF4-FFF2-40B4-BE49-F238E27FC236}">
                <a16:creationId xmlns="" xmlns:a16="http://schemas.microsoft.com/office/drawing/2014/main" id="{266A083D-FAE2-419A-A5A2-A6FC55B469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1219136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 xmlns:a16="http://schemas.microsoft.com/office/drawing/2014/main" id="{F35D3607-46CC-4073-88E7-189BCC840F3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5010959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 xmlns:a16="http://schemas.microsoft.com/office/drawing/2014/main" id="{E909E2AB-0992-4C56-B3D6-656664E67A9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455938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 xmlns:a16="http://schemas.microsoft.com/office/drawing/2014/main" id="{8D3D2A11-4076-4E82-8701-296F35176C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10529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 xmlns:a16="http://schemas.microsoft.com/office/drawing/2014/main" id="{8579FD49-502E-486A-84B7-C4916139945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300424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 xmlns:a16="http://schemas.microsoft.com/office/drawing/2014/main" id="{077C8475-412E-449C-8160-37BA916E09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7050497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 xmlns:a16="http://schemas.microsoft.com/office/drawing/2014/main" id="{104792ED-5AD0-4525-A8CD-8BE4834AE1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6377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 xmlns:a16="http://schemas.microsoft.com/office/drawing/2014/main" id="{49C6A7B4-A916-426F-A9E3-532EDB6A9130}"/>
              </a:ext>
            </a:extLst>
          </p:cNvPr>
          <p:cNvGraphicFramePr>
            <a:graphicFrameLocks noGrp="1"/>
          </p:cNvGraphicFramePr>
          <p:nvPr>
            <p:extLst>
              <p:ext uri="{D42A27DB-BD31-4B8C-83A1-F6EECF244321}">
                <p14:modId xmlns=""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 xmlns:a16="http://schemas.microsoft.com/office/drawing/2014/main" val="4061340782"/>
                    </a:ext>
                  </a:extLst>
                </a:gridCol>
                <a:gridCol w="1320874">
                  <a:extLst>
                    <a:ext uri="{9D8B030D-6E8A-4147-A177-3AD203B41FA5}">
                      <a16:colId xmlns="" xmlns:a16="http://schemas.microsoft.com/office/drawing/2014/main" val="2464658650"/>
                    </a:ext>
                  </a:extLst>
                </a:gridCol>
                <a:gridCol w="1337291">
                  <a:extLst>
                    <a:ext uri="{9D8B030D-6E8A-4147-A177-3AD203B41FA5}">
                      <a16:colId xmlns="" xmlns:a16="http://schemas.microsoft.com/office/drawing/2014/main" val="1436439042"/>
                    </a:ext>
                  </a:extLst>
                </a:gridCol>
                <a:gridCol w="2263108">
                  <a:extLst>
                    <a:ext uri="{9D8B030D-6E8A-4147-A177-3AD203B41FA5}">
                      <a16:colId xmlns=""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9" name="Rectangle 8">
            <a:extLst>
              <a:ext uri="{FF2B5EF4-FFF2-40B4-BE49-F238E27FC236}">
                <a16:creationId xmlns=""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 xmlns:p14="http://schemas.microsoft.com/office/powerpoint/2010/main" val="22914400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 xmlns:a16="http://schemas.microsoft.com/office/drawing/2014/main" id="{16D7949A-1E06-40C8-943C-A7298BAAB13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0482168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 xmlns:a16="http://schemas.microsoft.com/office/drawing/2014/main" id="{CC4D97C0-A64D-4A72-ACD7-B155BB7F182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1304135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 xmlns:a16="http://schemas.microsoft.com/office/drawing/2014/main" id="{3416B4EF-6F0E-4E80-94F7-90C8E4B74EF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2685307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 xmlns:a16="http://schemas.microsoft.com/office/drawing/2014/main" id="{FC0D7123-550C-4B6F-9D39-A450F946D37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331956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 xmlns:a16="http://schemas.microsoft.com/office/drawing/2014/main" id="{0E75D28E-084D-4702-951F-B6B98A7C295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0149041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 xmlns:a16="http://schemas.microsoft.com/office/drawing/2014/main" id="{8FBB8A50-1BC8-459C-88C0-639A62AD74E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4217043"/>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 xmlns:a16="http://schemas.microsoft.com/office/drawing/2014/main" id="{C7859AC5-8121-4CD1-853C-D6B2F3BB791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00269635"/>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 xmlns:a16="http://schemas.microsoft.com/office/drawing/2014/main" id="{079F7438-D11D-4806-8578-105F045648E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2332289"/>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 xmlns:a16="http://schemas.microsoft.com/office/drawing/2014/main" id="{CE80BCD4-EF44-4B5F-8D55-8E7A60D9DE8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48970890"/>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 xmlns:a16="http://schemas.microsoft.com/office/drawing/2014/main" id="{4EB2DBEA-A8D5-4A01-81FF-EAE25FD1DD3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77218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6702435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 xmlns:a16="http://schemas.microsoft.com/office/drawing/2014/main" id="{D719FE3E-0150-4E1D-8F4A-EBD60D3EAC8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18989609"/>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58DB52BA-5746-41B6-B68E-A275DE3688E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570738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 xmlns:a16="http://schemas.microsoft.com/office/drawing/2014/main" id="{11B9231D-2499-4B1C-A463-5929C87AD2C9}"/>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955996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3CD779E5-1E9C-43D3-8B83-C0A349773C7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30354859"/>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 xmlns:a16="http://schemas.microsoft.com/office/drawing/2014/main" id="{C16F5770-17E0-41D1-AD94-D7E8FC907BCE}"/>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51367145"/>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0546BB63-EE16-4BE6-AB2D-90A98BDF47B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44326830"/>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 xmlns:a16="http://schemas.microsoft.com/office/drawing/2014/main" id="{509341B2-52E9-4056-9BE6-B722364E454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6172136"/>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 xmlns:a16="http://schemas.microsoft.com/office/drawing/2014/main" id="{E23B5BEA-336F-4129-A601-3C075E3FD0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72006766"/>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 xmlns:a16="http://schemas.microsoft.com/office/drawing/2014/main" id="{1F1CDD24-1830-4A9F-9F1C-ABF6C52B1E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20657471"/>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0EC835B0-B060-489B-BC3F-AD497A9D4E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9832942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 xmlns:a16="http://schemas.microsoft.com/office/drawing/2014/main" id="{071DF40E-36C5-4202-A5A4-C90AB38927F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97152026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 xmlns:a16="http://schemas.microsoft.com/office/drawing/2014/main" id="{5854BD0E-0676-4C16-87A7-B55130EFE06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41911446"/>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E19FAF20-A8F5-4546-8525-4D2F57091B0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8386696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 xmlns:a16="http://schemas.microsoft.com/office/drawing/2014/main" id="{8647FDBA-6EFC-4656-BB07-D2CBB96350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25264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D3641302-93B6-4460-B088-E1B70BF2A5D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2054156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 xmlns:a16="http://schemas.microsoft.com/office/drawing/2014/main" id="{7D6B44A2-A84A-487C-9598-130F7A9DFDD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005010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 xmlns:a16="http://schemas.microsoft.com/office/drawing/2014/main" id="{B3B9FBCD-0608-4591-B7BA-98EDCC4DEE2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7259679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 xmlns:a16="http://schemas.microsoft.com/office/drawing/2014/main" id="{51589CC6-B293-4B3D-B26E-652E5065B0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597284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 xmlns:a16="http://schemas.microsoft.com/office/drawing/2014/main" val="20000"/>
                    </a:ext>
                  </a:extLst>
                </a:gridCol>
                <a:gridCol w="4391441">
                  <a:extLst>
                    <a:ext uri="{9D8B030D-6E8A-4147-A177-3AD203B41FA5}">
                      <a16:colId xmlns=""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 xmlns:a16="http://schemas.microsoft.com/office/drawing/2014/main" val="10005"/>
                  </a:ext>
                </a:extLst>
              </a:tr>
            </a:tbl>
          </a:graphicData>
        </a:graphic>
      </p:graphicFrame>
      <p:pic>
        <p:nvPicPr>
          <p:cNvPr id="12" name="Picture 11">
            <a:extLst>
              <a:ext uri="{FF2B5EF4-FFF2-40B4-BE49-F238E27FC236}">
                <a16:creationId xmlns="" xmlns:a16="http://schemas.microsoft.com/office/drawing/2014/main" id="{1CB3A691-37A1-4787-B9DC-1DBC53988E7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666753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 xmlns:a16="http://schemas.microsoft.com/office/drawing/2014/main" id="{D22561A5-5BE1-425C-8DD6-1FB187956B2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700612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 xmlns:a16="http://schemas.microsoft.com/office/drawing/2014/main" id="{BA7D197E-E36F-4239-BC48-F23AA0084A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69613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039662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 xmlns:a16="http://schemas.microsoft.com/office/drawing/2014/main" id="{D70B08CC-7F6C-44E4-BBFC-AAE65227E87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3033860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 xmlns:a16="http://schemas.microsoft.com/office/drawing/2014/main" id="{7BD08727-573D-40BF-AB9F-893A3308DB1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4178693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 xmlns:a16="http://schemas.microsoft.com/office/drawing/2014/main" id="{1A76A4F1-71C3-410D-BF6C-647172A23E5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505318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 xmlns:a16="http://schemas.microsoft.com/office/drawing/2014/main" val="20000"/>
                    </a:ext>
                  </a:extLst>
                </a:gridCol>
                <a:gridCol w="7828249">
                  <a:extLst>
                    <a:ext uri="{9D8B030D-6E8A-4147-A177-3AD203B41FA5}">
                      <a16:colId xmlns=""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 xmlns:a16="http://schemas.microsoft.com/office/drawing/2014/main" id="{620615A4-C041-4835-A4DB-826E7A16EC3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485520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 xmlns:a16="http://schemas.microsoft.com/office/drawing/2014/main" id="{25A2E182-6962-4FBE-9FCC-A710B05B3D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980289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 xmlns:a16="http://schemas.microsoft.com/office/drawing/2014/main" val="10006"/>
                  </a:ext>
                </a:extLst>
              </a:tr>
            </a:tbl>
          </a:graphicData>
        </a:graphic>
      </p:graphicFrame>
      <p:pic>
        <p:nvPicPr>
          <p:cNvPr id="5" name="Picture 4">
            <a:extLst>
              <a:ext uri="{FF2B5EF4-FFF2-40B4-BE49-F238E27FC236}">
                <a16:creationId xmlns="" xmlns:a16="http://schemas.microsoft.com/office/drawing/2014/main" id="{59CFF850-BB24-4B68-8352-944D2791D1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1813570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 xmlns:a16="http://schemas.microsoft.com/office/drawing/2014/main" id="{78642539-B712-43EB-A9C0-9FEAA71B41A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864430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 xmlns:a16="http://schemas.microsoft.com/office/drawing/2014/main" id="{5F2B0161-22B9-4796-95A2-85BF325393B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00023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 xmlns:a16="http://schemas.microsoft.com/office/drawing/2014/main" val="20000"/>
                    </a:ext>
                  </a:extLst>
                </a:gridCol>
                <a:gridCol w="6860319">
                  <a:extLst>
                    <a:ext uri="{9D8B030D-6E8A-4147-A177-3AD203B41FA5}">
                      <a16:colId xmlns=""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 xmlns:a16="http://schemas.microsoft.com/office/drawing/2014/main" id="{A7663D00-E026-4733-9825-F46E134C28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668191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 xmlns:a16="http://schemas.microsoft.com/office/drawing/2014/main" id="{03E6E456-ADA1-419A-9CC0-CFD8446123A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8986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 xmlns:a16="http://schemas.microsoft.com/office/drawing/2014/main" id="{28014292-DCDA-4176-A4D8-68339ADE75B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23706001"/>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 xmlns:a16="http://schemas.microsoft.com/office/drawing/2014/main" id="{66F56F40-C9C3-47B6-8497-B6686D19CDD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672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34D37DBD-332D-4265-B6EF-059AC39031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222928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 xmlns:a16="http://schemas.microsoft.com/office/drawing/2014/main" val="20000"/>
                    </a:ext>
                  </a:extLst>
                </a:gridCol>
                <a:gridCol w="6936509">
                  <a:extLst>
                    <a:ext uri="{9D8B030D-6E8A-4147-A177-3AD203B41FA5}">
                      <a16:colId xmlns=""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4"/>
                  </a:ext>
                </a:extLst>
              </a:tr>
            </a:tbl>
          </a:graphicData>
        </a:graphic>
      </p:graphicFrame>
      <p:pic>
        <p:nvPicPr>
          <p:cNvPr id="8" name="Picture 7">
            <a:extLst>
              <a:ext uri="{FF2B5EF4-FFF2-40B4-BE49-F238E27FC236}">
                <a16:creationId xmlns="" xmlns:a16="http://schemas.microsoft.com/office/drawing/2014/main" id="{17DAE6BF-ECDE-42E9-9B8E-2C613750D7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603569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 xmlns:a16="http://schemas.microsoft.com/office/drawing/2014/main" id="{7FEC26BE-F199-46EC-A19E-FCCE9FD929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7077375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85446"/>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57BA3274-7AA2-4087-AE8F-51E23274D24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3440165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8210720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B9A89EA9-62C2-452C-AB91-562009967D9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3659615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 xmlns:a16="http://schemas.microsoft.com/office/drawing/2014/main" id="{E2F37F28-D403-4724-8AA8-0E100DC7F8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5811377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 xmlns:a16="http://schemas.microsoft.com/office/drawing/2014/main" id="{42BB9323-60F1-4F8A-9579-FA7E1066DB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42139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21297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31216"/>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01334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 xmlns:a16="http://schemas.microsoft.com/office/drawing/2014/main" id="{CF86FEE5-C275-42D2-985A-2FB6D7E9F9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 xmlns:a16="http://schemas.microsoft.com/office/drawing/2014/main" id="{89D2ED19-7AC1-4C77-943E-80CA15941E7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507055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885204E8-1AB4-4326-AF4A-B52AA9782E3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3451841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 xmlns:a16="http://schemas.microsoft.com/office/drawing/2014/main" id="{848028B6-8D0C-41F0-A1EC-82486C9066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280434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 xmlns:a16="http://schemas.microsoft.com/office/drawing/2014/main" id="{1C2CEE16-8168-46A9-8871-7350854AFA7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952417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 xmlns:a16="http://schemas.microsoft.com/office/drawing/2014/main" id="{32683760-7A75-4DEF-AFC1-C85634B876B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6525716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 xmlns:a16="http://schemas.microsoft.com/office/drawing/2014/main" id="{BF20785D-6DA1-4966-901A-488BD3D906BA}"/>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9985527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 xmlns:a16="http://schemas.microsoft.com/office/drawing/2014/main" id="{1BCAF0A2-6801-4CE6-9A9A-2F112C86396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245072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 xmlns:a16="http://schemas.microsoft.com/office/drawing/2014/main" id="{75219474-B3B7-4CF5-9B4A-DA70FEBABE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 xmlns:a16="http://schemas.microsoft.com/office/drawing/2014/main" id="{DBFA55EB-8393-4A23-91B7-B251D2740BC3}"/>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8171472A-BAC3-456A-A53F-3351D4785E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40674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 xmlns:a16="http://schemas.microsoft.com/office/drawing/2014/main" id="{EEBA559D-3E46-4815-998E-8C4AEAC445F6}"/>
              </a:ext>
            </a:extLst>
          </p:cNvPr>
          <p:cNvSpPr/>
          <p:nvPr/>
        </p:nvSpPr>
        <p:spPr>
          <a:xfrm>
            <a:off x="406574" y="4762319"/>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85000"/>
                  <a:lumOff val="1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 xmlns:a16="http://schemas.microsoft.com/office/drawing/2014/main" id="{508B0317-559F-472C-B452-0762ADEBE61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165125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 xmlns:a16="http://schemas.microsoft.com/office/drawing/2014/main" id="{A8946513-EDFF-42C5-BD5B-A78804091C0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95544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 xmlns:a16="http://schemas.microsoft.com/office/drawing/2014/main" id="{F202D144-3BC7-4CBD-B293-2F2A1E0E0A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201484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32BB0954-A7F2-4076-B7F7-C4C87C879DA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963115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 xmlns:a16="http://schemas.microsoft.com/office/drawing/2014/main" id="{46BA6B13-68C6-4FCA-A347-5E0A6F504B8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 xmlns:a16="http://schemas.microsoft.com/office/drawing/2014/main" id="{BC0B3649-1063-43D7-A33F-88F0F2A922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1748817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 xmlns:a16="http://schemas.microsoft.com/office/drawing/2014/main" id="{37185685-2B20-4E3E-9E0D-704549993D5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2580676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 xmlns:a16="http://schemas.microsoft.com/office/drawing/2014/main" id="{BEF4F3B9-3B81-404B-9279-18DE7F1211E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3225215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 xmlns:a16="http://schemas.microsoft.com/office/drawing/2014/main" id="{E9AC9E31-936A-49F5-A50F-8088B64B628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625198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 xmlns:a16="http://schemas.microsoft.com/office/drawing/2014/main" id="{E366F6DA-EF6B-4640-A09E-7F38EC70639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95405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 xmlns:a16="http://schemas.microsoft.com/office/drawing/2014/main" id="{E0AC41A4-2200-4B69-94D9-695BFB1864D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59051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 xmlns:a16="http://schemas.microsoft.com/office/drawing/2014/main" id="{5BE9578C-9DE1-416D-B514-6D6AB39C5B0A}"/>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66134937"/>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52539951-7F30-49FD-B588-F90FF7635E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8471496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3246979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 xmlns:a16="http://schemas.microsoft.com/office/drawing/2014/main" id="{A8A24A56-13D3-49CB-B49F-3FE2C15194F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9780299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B7E42E69-A794-4DA2-8F3A-60D7377611C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9024891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9096013B-DA4A-4AE3-8CAF-53C938844D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516704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 xmlns:a16="http://schemas.microsoft.com/office/drawing/2014/main" id="{794BD75D-1A96-4EFD-A546-38F496D3788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5464070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 xmlns:a16="http://schemas.microsoft.com/office/drawing/2014/main" id="{1DE14802-599B-43D6-A3A1-5BAFCD97D52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6062971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 xmlns:a16="http://schemas.microsoft.com/office/drawing/2014/main" id="{16729DAB-0410-4657-AAC3-AB3DE269DF9C}"/>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86062971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 xmlns:a16="http://schemas.microsoft.com/office/drawing/2014/main" id="{9A752F8B-07E6-4E65-A7E7-E00EE75A67B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4813032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11" name="Picture 10">
            <a:extLst>
              <a:ext uri="{FF2B5EF4-FFF2-40B4-BE49-F238E27FC236}">
                <a16:creationId xmlns="" xmlns:a16="http://schemas.microsoft.com/office/drawing/2014/main" id="{DF919012-497A-43FB-BE98-7C9445B677F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9129970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 xmlns:a16="http://schemas.microsoft.com/office/drawing/2014/main" id="{F035BAAB-E50D-46FB-B857-205033FE0E1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F21211D1-D51C-4D28-9C7E-079DBA8334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6452180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 xmlns:a16="http://schemas.microsoft.com/office/drawing/2014/main" id="{77114053-426F-4C45-B6EC-DE64AB2E01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35BF635-9986-49FE-9C5C-F4137CB4366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432440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 xmlns:a16="http://schemas.microsoft.com/office/drawing/2014/main" id="{77114053-426F-4C45-B6EC-DE64AB2E01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D6BC754-E0CB-4C6F-B81E-34390FACA5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816614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
        <p:nvSpPr>
          <p:cNvPr id="3" name="Footer Placeholder 2">
            <a:extLst>
              <a:ext uri="{FF2B5EF4-FFF2-40B4-BE49-F238E27FC236}">
                <a16:creationId xmlns="" xmlns:a16="http://schemas.microsoft.com/office/drawing/2014/main" id="{87929DE9-2FEB-4D32-94B7-4DB8A651A2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9660482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smtClean="0">
                <a:latin typeface="Segoe UI Light" panose="020B0502040204020203" pitchFamily="34" charset="0"/>
                <a:cs typeface="Segoe UI Light" panose="020B0502040204020203" pitchFamily="34" charset="0"/>
              </a:rPr>
              <a:t>Start for Video</a:t>
            </a: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276966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98576"/>
            <a:ext cx="8838049" cy="914400"/>
          </a:xfrm>
          <a:prstGeom prst="rect">
            <a:avLst/>
          </a:prstGeom>
        </p:spPr>
        <p:txBody>
          <a:bodyPr>
            <a:normAutofit/>
          </a:bodyPr>
          <a:lstStyle/>
          <a:p>
            <a:pPr algn="ctr">
              <a:spcBef>
                <a:spcPct val="0"/>
              </a:spcBef>
              <a:defRPr/>
            </a:pPr>
            <a:r>
              <a:rPr lang="en-US" sz="4800" dirty="0" smtClean="0"/>
              <a:t>Introduction to data types</a:t>
            </a:r>
            <a:endParaRPr lang="en-IN"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7927696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60848"/>
            <a:ext cx="8838049" cy="914400"/>
          </a:xfrm>
          <a:prstGeom prst="rect">
            <a:avLst/>
          </a:prstGeom>
        </p:spPr>
        <p:txBody>
          <a:bodyPr>
            <a:normAutofit/>
          </a:bodyPr>
          <a:lstStyle/>
          <a:p>
            <a:pPr algn="ctr"/>
            <a:r>
              <a:rPr lang="en-US" sz="4800" dirty="0" smtClean="0"/>
              <a:t>Categories of datatype</a:t>
            </a:r>
            <a:endParaRPr lang="en-US" sz="4800" i="1" dirty="0">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p:cNvSpPr/>
          <p:nvPr/>
        </p:nvSpPr>
        <p:spPr>
          <a:xfrm>
            <a:off x="694607" y="3284984"/>
            <a:ext cx="2088232" cy="1754326"/>
          </a:xfrm>
          <a:prstGeom prst="rect">
            <a:avLst/>
          </a:prstGeom>
        </p:spPr>
        <p:txBody>
          <a:bodyPr wrap="square">
            <a:spAutoFit/>
          </a:bodyPr>
          <a:lstStyle/>
          <a:p>
            <a:pPr marL="342900" indent="-342900">
              <a:lnSpc>
                <a:spcPct val="150000"/>
              </a:lnSpc>
              <a:buFont typeface="Arial" pitchFamily="34" charset="0"/>
              <a:buChar char="•"/>
            </a:pPr>
            <a:r>
              <a:rPr lang="en-US" dirty="0" smtClean="0">
                <a:latin typeface="Palatino Linotype" pitchFamily="18" charset="0"/>
              </a:rPr>
              <a:t>numeric</a:t>
            </a:r>
          </a:p>
          <a:p>
            <a:pPr marL="342900" indent="-342900">
              <a:lnSpc>
                <a:spcPct val="150000"/>
              </a:lnSpc>
              <a:buFont typeface="Arial" pitchFamily="34" charset="0"/>
              <a:buChar char="•"/>
            </a:pPr>
            <a:r>
              <a:rPr lang="en-US" dirty="0" smtClean="0">
                <a:latin typeface="Palatino Linotype" pitchFamily="18" charset="0"/>
              </a:rPr>
              <a:t>string</a:t>
            </a:r>
          </a:p>
          <a:p>
            <a:pPr marL="342900" indent="-342900">
              <a:lnSpc>
                <a:spcPct val="150000"/>
              </a:lnSpc>
              <a:buFont typeface="Arial" pitchFamily="34" charset="0"/>
              <a:buChar char="•"/>
            </a:pPr>
            <a:r>
              <a:rPr lang="en-US" dirty="0" smtClean="0">
                <a:latin typeface="Palatino Linotype" pitchFamily="18" charset="0"/>
              </a:rPr>
              <a:t>date</a:t>
            </a:r>
          </a:p>
          <a:p>
            <a:pPr marL="342900" indent="-342900">
              <a:lnSpc>
                <a:spcPct val="150000"/>
              </a:lnSpc>
              <a:buFont typeface="Arial" pitchFamily="34" charset="0"/>
              <a:buChar char="•"/>
            </a:pPr>
            <a:r>
              <a:rPr lang="en-US" dirty="0" smtClean="0">
                <a:latin typeface="Palatino Linotype" pitchFamily="18" charset="0"/>
              </a:rPr>
              <a:t>binary</a:t>
            </a:r>
            <a:endParaRPr lang="en-US" dirty="0">
              <a:latin typeface="Palatino Linotype" pitchFamily="18" charset="0"/>
            </a:endParaRPr>
          </a:p>
        </p:txBody>
      </p:sp>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23587026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numeric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742856346"/>
              </p:ext>
            </p:extLst>
          </p:nvPr>
        </p:nvGraphicFramePr>
        <p:xfrm>
          <a:off x="478582" y="966336"/>
          <a:ext cx="11449272" cy="2966720"/>
        </p:xfrm>
        <a:graphic>
          <a:graphicData uri="http://schemas.openxmlformats.org/drawingml/2006/table">
            <a:tbl>
              <a:tblPr firstRow="1" bandRow="1">
                <a:tableStyleId>{7E9639D4-E3E2-4D34-9284-5A2195B3D0D7}</a:tableStyleId>
              </a:tblPr>
              <a:tblGrid>
                <a:gridCol w="3240360">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7056784">
                  <a:extLst>
                    <a:ext uri="{9D8B030D-6E8A-4147-A177-3AD203B41FA5}">
                      <a16:colId xmlns="" xmlns:a16="http://schemas.microsoft.com/office/drawing/2014/main" val="20002"/>
                    </a:ext>
                  </a:extLst>
                </a:gridCol>
              </a:tblGrid>
              <a:tr h="370840">
                <a:tc>
                  <a:txBody>
                    <a:bodyPr/>
                    <a:lstStyle/>
                    <a:p>
                      <a:r>
                        <a:rPr kumimoji="0" lang="en-IN" sz="1600" b="1" kern="1200" dirty="0">
                          <a:solidFill>
                            <a:schemeClr val="tx1"/>
                          </a:solidFill>
                          <a:latin typeface="Arial" pitchFamily="34" charset="0"/>
                          <a:ea typeface="+mn-ea"/>
                          <a:cs typeface="Arial" pitchFamily="34" charset="0"/>
                        </a:rPr>
                        <a:t>Datatypes</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Size</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itchFamily="34" charset="0"/>
                          <a:cs typeface="Arial" pitchFamily="34" charset="0"/>
                        </a:rPr>
                        <a:t>TINYINT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 -128 to +127 </a:t>
                      </a:r>
                      <a:r>
                        <a:rPr kumimoji="0" lang="en-IN" sz="1600" b="1" i="0" kern="1200" dirty="0">
                          <a:solidFill>
                            <a:schemeClr val="tx1"/>
                          </a:solidFill>
                          <a:effectLst/>
                          <a:latin typeface="Arial" pitchFamily="34" charset="0"/>
                          <a:ea typeface="+mn-ea"/>
                          <a:cs typeface="Arial" pitchFamily="34" charset="0"/>
                        </a:rPr>
                        <a:t>(</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255)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itchFamily="34" charset="0"/>
                          <a:cs typeface="Arial" pitchFamily="34" charset="0"/>
                        </a:rPr>
                        <a:t>SMALLINT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2 bytes</a:t>
                      </a:r>
                    </a:p>
                  </a:txBody>
                  <a:tcPr marL="91428" marR="91428" anchor="ctr">
                    <a:solidFill>
                      <a:schemeClr val="bg1"/>
                    </a:solidFill>
                  </a:tcPr>
                </a:tc>
                <a:tc>
                  <a:txBody>
                    <a:bodyPr/>
                    <a:lstStyle/>
                    <a:p>
                      <a:r>
                        <a:rPr lang="en-US" sz="1600" dirty="0">
                          <a:latin typeface="Arial" pitchFamily="34" charset="0"/>
                          <a:cs typeface="Arial" pitchFamily="34" charset="0"/>
                        </a:rPr>
                        <a:t>-32768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32767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65535)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itchFamily="34" charset="0"/>
                          <a:cs typeface="Arial" pitchFamily="34" charset="0"/>
                        </a:rPr>
                        <a:t>MEDIUMINT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3 bytes</a:t>
                      </a:r>
                    </a:p>
                  </a:txBody>
                  <a:tcPr marL="91428" marR="91428" anchor="ctr">
                    <a:solidFill>
                      <a:schemeClr val="bg1"/>
                    </a:solidFill>
                  </a:tcPr>
                </a:tc>
                <a:tc>
                  <a:txBody>
                    <a:bodyPr/>
                    <a:lstStyle/>
                    <a:p>
                      <a:r>
                        <a:rPr lang="en-US" sz="1600" dirty="0">
                          <a:latin typeface="Arial" pitchFamily="34" charset="0"/>
                          <a:cs typeface="Arial" pitchFamily="34" charset="0"/>
                        </a:rPr>
                        <a:t>-8388608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8388607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16777215)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itchFamily="34" charset="0"/>
                          <a:cs typeface="Arial" pitchFamily="34" charset="0"/>
                        </a:rPr>
                        <a:t>INT, INTEGER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dirty="0">
                          <a:latin typeface="Arial" pitchFamily="34" charset="0"/>
                          <a:cs typeface="Arial" pitchFamily="34" charset="0"/>
                        </a:rPr>
                        <a:t>-2147483648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2147483647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4294967295)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itchFamily="34" charset="0"/>
                          <a:cs typeface="Arial" pitchFamily="34" charset="0"/>
                        </a:rPr>
                        <a:t>BIGINT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-9,223,372,036,854,775,808 to 9,223,372,036,854,775,807</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itchFamily="34" charset="0"/>
                          <a:cs typeface="Arial"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b="0" i="0" kern="1200" dirty="0" smtClean="0">
                          <a:solidFill>
                            <a:schemeClr val="tx1"/>
                          </a:solidFill>
                          <a:latin typeface="Arial" pitchFamily="34" charset="0"/>
                          <a:ea typeface="+mn-ea"/>
                          <a:cs typeface="Arial" pitchFamily="34" charset="0"/>
                        </a:rPr>
                        <a:t>Decimal precision can go to 24 places for a FLOAT.</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itchFamily="34" charset="0"/>
                          <a:cs typeface="Arial" pitchFamily="34" charset="0"/>
                        </a:rPr>
                        <a:t>DECIMAL [(length[,decimals</a:t>
                      </a:r>
                      <a:r>
                        <a:rPr lang="en-IN" sz="1600" dirty="0" smtClean="0">
                          <a:solidFill>
                            <a:schemeClr val="tx1"/>
                          </a:solidFill>
                          <a:latin typeface="Arial" pitchFamily="34" charset="0"/>
                          <a:cs typeface="Arial" pitchFamily="34" charset="0"/>
                        </a:rPr>
                        <a:t>])]</a:t>
                      </a:r>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r>
                        <a:rPr lang="en-US" sz="1800" b="0" i="0" kern="1200" dirty="0" smtClean="0">
                          <a:solidFill>
                            <a:schemeClr val="tx1"/>
                          </a:solidFill>
                          <a:latin typeface="+mn-lt"/>
                          <a:ea typeface="+mn-ea"/>
                          <a:cs typeface="+mn-cs"/>
                        </a:rPr>
                        <a:t>The maximum number of digits for </a:t>
                      </a:r>
                      <a:r>
                        <a:rPr lang="en-US" sz="1600" dirty="0" smtClean="0"/>
                        <a:t>DECIMAL</a:t>
                      </a:r>
                      <a:r>
                        <a:rPr lang="en-US" sz="1800" b="0" i="0" kern="1200" dirty="0" smtClean="0">
                          <a:solidFill>
                            <a:schemeClr val="tx1"/>
                          </a:solidFill>
                          <a:latin typeface="+mn-lt"/>
                          <a:ea typeface="+mn-ea"/>
                          <a:cs typeface="+mn-cs"/>
                        </a:rPr>
                        <a:t> is 65, </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pic>
        <p:nvPicPr>
          <p:cNvPr id="8" name="Picture 7">
            <a:extLst>
              <a:ext uri="{FF2B5EF4-FFF2-40B4-BE49-F238E27FC236}">
                <a16:creationId xmlns="" xmlns:a16="http://schemas.microsoft.com/office/drawing/2014/main" id="{400BDB21-8205-4137-B6E5-08ED3722AAC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p:cNvSpPr/>
          <p:nvPr/>
        </p:nvSpPr>
        <p:spPr>
          <a:xfrm>
            <a:off x="478582" y="4221088"/>
            <a:ext cx="9145016" cy="2308324"/>
          </a:xfrm>
          <a:prstGeom prst="rect">
            <a:avLst/>
          </a:prstGeom>
        </p:spPr>
        <p:txBody>
          <a:bodyPr wrap="square">
            <a:spAutoFit/>
          </a:bodyPr>
          <a:lstStyle/>
          <a:p>
            <a:r>
              <a:rPr lang="en-US" dirty="0" smtClean="0">
                <a:latin typeface="Palatino Linotype" pitchFamily="18" charset="0"/>
              </a:rPr>
              <a:t>CREATE TABLE decimal_table ( col1 decimal(7,2) );</a:t>
            </a:r>
          </a:p>
          <a:p>
            <a:endParaRPr lang="en-US" dirty="0" smtClean="0">
              <a:latin typeface="Palatino Linotype" pitchFamily="18" charset="0"/>
            </a:endParaRPr>
          </a:p>
          <a:p>
            <a:r>
              <a:rPr lang="en-US" dirty="0" smtClean="0">
                <a:latin typeface="Palatino Linotype" pitchFamily="18" charset="0"/>
              </a:rPr>
              <a:t>INSERT INTO decimal_table VALUES (5396.17);          #  5396.17</a:t>
            </a:r>
          </a:p>
          <a:p>
            <a:r>
              <a:rPr lang="en-US" dirty="0" smtClean="0">
                <a:latin typeface="Palatino Linotype" pitchFamily="18" charset="0"/>
              </a:rPr>
              <a:t>INSERT INTO decimal_table VALUES (5396.174);        # 5396.17</a:t>
            </a:r>
          </a:p>
          <a:p>
            <a:r>
              <a:rPr lang="en-US" dirty="0" smtClean="0">
                <a:latin typeface="Palatino Linotype" pitchFamily="18" charset="0"/>
              </a:rPr>
              <a:t>INSERT INTO decimal_table VALUES (5396.178);        # 5396.18</a:t>
            </a:r>
          </a:p>
          <a:p>
            <a:r>
              <a:rPr lang="en-US" dirty="0" smtClean="0">
                <a:latin typeface="Palatino Linotype" pitchFamily="18" charset="0"/>
              </a:rPr>
              <a:t>INSERT INTO decimal_table VALUES (5396.1743);      # 5396.17</a:t>
            </a:r>
          </a:p>
          <a:p>
            <a:r>
              <a:rPr lang="en-US" dirty="0" smtClean="0">
                <a:latin typeface="Palatino Linotype" pitchFamily="18" charset="0"/>
              </a:rPr>
              <a:t>INSERT INTO decimal_table VALUES (5396.1748);     # 5396.17</a:t>
            </a:r>
          </a:p>
          <a:p>
            <a:r>
              <a:rPr lang="en-US" dirty="0" smtClean="0">
                <a:latin typeface="Palatino Linotype" pitchFamily="18" charset="0"/>
              </a:rPr>
              <a:t>INSERT INTO decimal_table VALUES (5396.1788);     # 5396.18</a:t>
            </a:r>
          </a:p>
        </p:txBody>
      </p:sp>
      <p:sp>
        <p:nvSpPr>
          <p:cNvPr id="13" name="Rectangle 12"/>
          <p:cNvSpPr/>
          <p:nvPr/>
        </p:nvSpPr>
        <p:spPr>
          <a:xfrm>
            <a:off x="9911630" y="4149080"/>
            <a:ext cx="2059666" cy="523220"/>
          </a:xfrm>
          <a:prstGeom prst="rect">
            <a:avLst/>
          </a:prstGeom>
        </p:spPr>
        <p:txBody>
          <a:bodyPr wrap="none">
            <a:spAutoFit/>
          </a:bodyPr>
          <a:lstStyle/>
          <a:p>
            <a:r>
              <a:rPr lang="en-US" sz="1400" dirty="0" smtClean="0"/>
              <a:t>Col_name DECIMAL(10,0)</a:t>
            </a:r>
          </a:p>
          <a:p>
            <a:r>
              <a:rPr lang="en-US" sz="1400" dirty="0" smtClean="0"/>
              <a:t>Col_name floot</a:t>
            </a:r>
            <a:endParaRPr lang="en-US" sz="1400" dirty="0"/>
          </a:p>
        </p:txBody>
      </p:sp>
      <p:sp>
        <p:nvSpPr>
          <p:cNvPr id="7" name="Rectangle 6"/>
          <p:cNvSpPr/>
          <p:nvPr/>
        </p:nvSpPr>
        <p:spPr>
          <a:xfrm>
            <a:off x="8903518" y="5661248"/>
            <a:ext cx="3070870" cy="923330"/>
          </a:xfrm>
          <a:prstGeom prst="rect">
            <a:avLst/>
          </a:prstGeom>
        </p:spPr>
        <p:txBody>
          <a:bodyPr wrap="square">
            <a:spAutoFit/>
          </a:bodyPr>
          <a:lstStyle/>
          <a:p>
            <a:r>
              <a:rPr lang="en-US" dirty="0" smtClean="0">
                <a:latin typeface="Palatino Linotype" pitchFamily="18" charset="0"/>
              </a:rPr>
              <a:t>Note:</a:t>
            </a:r>
          </a:p>
          <a:p>
            <a:r>
              <a:rPr lang="en-US" dirty="0" smtClean="0">
                <a:latin typeface="Palatino Linotype" pitchFamily="18" charset="0"/>
              </a:rPr>
              <a:t>FLOAT values can be used for scientific Calculations</a:t>
            </a:r>
            <a:endParaRPr lang="en-US" dirty="0">
              <a:latin typeface="Palatino Linotype" pitchFamily="18" charset="0"/>
            </a:endParaRPr>
          </a:p>
        </p:txBody>
      </p:sp>
      <p:sp>
        <p:nvSpPr>
          <p:cNvPr id="9" name="Rectangle 8"/>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2592491060"/>
      </p:ext>
    </p:extLst>
  </p:cSld>
  <p:clrMapOvr>
    <a:masterClrMapping/>
  </p:clrMapOvr>
  <p:timing>
    <p:tnLst>
      <p:par>
        <p:cTn id="1" dur="indefinite" restart="never" nodeType="tmRoot"/>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296024626"/>
              </p:ext>
            </p:extLst>
          </p:nvPr>
        </p:nvGraphicFramePr>
        <p:xfrm>
          <a:off x="406573" y="908720"/>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 xmlns:a16="http://schemas.microsoft.com/office/drawing/2014/main" val="20000"/>
                    </a:ext>
                  </a:extLst>
                </a:gridCol>
                <a:gridCol w="2270114">
                  <a:extLst>
                    <a:ext uri="{9D8B030D-6E8A-4147-A177-3AD203B41FA5}">
                      <a16:colId xmlns="" xmlns:a16="http://schemas.microsoft.com/office/drawing/2014/main" val="20001"/>
                    </a:ext>
                  </a:extLst>
                </a:gridCol>
                <a:gridCol w="5428534">
                  <a:extLst>
                    <a:ext uri="{9D8B030D-6E8A-4147-A177-3AD203B41FA5}">
                      <a16:colId xmlns=""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smtClean="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800" b="0" i="0" kern="1200" dirty="0" smtClean="0">
                          <a:solidFill>
                            <a:schemeClr val="tx1"/>
                          </a:solidFill>
                          <a:latin typeface="+mn-lt"/>
                          <a:ea typeface="+mn-ea"/>
                          <a:cs typeface="+mn-cs"/>
                        </a:rPr>
                        <a:t>256 bytes </a:t>
                      </a:r>
                      <a:endParaRPr lang="en-IN" sz="1600" b="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4,294,967,295 bytes ~4GB</a:t>
                      </a:r>
                    </a:p>
                  </a:txBody>
                  <a:tcPr marL="91428" marR="91428"/>
                </a:tc>
                <a:extLst>
                  <a:ext uri="{0D108BD9-81ED-4DB2-BD59-A6C34878D82A}">
                    <a16:rowId xmlns="" xmlns:a16="http://schemas.microsoft.com/office/drawing/2014/main" val="10006"/>
                  </a:ext>
                </a:extLst>
              </a:tr>
              <a:tr h="370840">
                <a:tc>
                  <a:txBody>
                    <a:bodyPr/>
                    <a:lstStyle/>
                    <a:p>
                      <a:r>
                        <a:rPr lang="en-IN" sz="1600" dirty="0" smtClean="0">
                          <a:latin typeface="Arial" panose="020B0604020202020204" pitchFamily="34" charset="0"/>
                          <a:cs typeface="Arial" panose="020B0604020202020204" pitchFamily="34" charset="0"/>
                        </a:rPr>
                        <a:t>NCHAR</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tr>
              <a:tr h="370840">
                <a:tc>
                  <a:txBody>
                    <a:bodyPr/>
                    <a:lstStyle/>
                    <a:p>
                      <a:r>
                        <a:rPr lang="en-IN" sz="1600" dirty="0" smtClean="0">
                          <a:latin typeface="Arial" panose="020B0604020202020204" pitchFamily="34" charset="0"/>
                          <a:cs typeface="Arial" panose="020B0604020202020204" pitchFamily="34" charset="0"/>
                        </a:rPr>
                        <a:t>NVARCHAR</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tr>
            </a:tbl>
          </a:graphicData>
        </a:graphic>
      </p:graphicFrame>
      <p:pic>
        <p:nvPicPr>
          <p:cNvPr id="7" name="Picture 6">
            <a:extLst>
              <a:ext uri="{FF2B5EF4-FFF2-40B4-BE49-F238E27FC236}">
                <a16:creationId xmlns="" xmlns:a16="http://schemas.microsoft.com/office/drawing/2014/main" id="{038C4159-6EF4-4F81-B96F-610641B4DA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p:cNvSpPr/>
          <p:nvPr/>
        </p:nvSpPr>
        <p:spPr>
          <a:xfrm>
            <a:off x="334566" y="4941168"/>
            <a:ext cx="11593288" cy="1200329"/>
          </a:xfrm>
          <a:prstGeom prst="rect">
            <a:avLst/>
          </a:prstGeom>
        </p:spPr>
        <p:txBody>
          <a:bodyPr wrap="square">
            <a:spAutoFit/>
          </a:bodyPr>
          <a:lstStyle/>
          <a:p>
            <a:r>
              <a:rPr lang="en-US" dirty="0" smtClean="0">
                <a:latin typeface="Palatino Linotype" pitchFamily="18" charset="0"/>
              </a:rPr>
              <a:t>The key </a:t>
            </a:r>
            <a:r>
              <a:rPr lang="en-US" b="1" dirty="0" smtClean="0">
                <a:latin typeface="Palatino Linotype" pitchFamily="18" charset="0"/>
              </a:rPr>
              <a:t>difference between varchar and nvarchar</a:t>
            </a:r>
            <a:r>
              <a:rPr lang="en-US" dirty="0" smtClean="0">
                <a:latin typeface="Palatino Linotype" pitchFamily="18" charset="0"/>
              </a:rPr>
              <a:t> is the way they are stored, </a:t>
            </a:r>
          </a:p>
          <a:p>
            <a:pPr marL="342900" indent="-342900">
              <a:buFont typeface="Arial" pitchFamily="34" charset="0"/>
              <a:buChar char="•"/>
            </a:pPr>
            <a:r>
              <a:rPr lang="en-US" b="1" dirty="0" smtClean="0">
                <a:latin typeface="Palatino Linotype" pitchFamily="18" charset="0"/>
              </a:rPr>
              <a:t>varchar</a:t>
            </a:r>
            <a:r>
              <a:rPr lang="en-US" dirty="0" smtClean="0">
                <a:latin typeface="Palatino Linotype" pitchFamily="18" charset="0"/>
              </a:rPr>
              <a:t> is stored as regular 8-bit data(1 byte per character)  </a:t>
            </a:r>
          </a:p>
          <a:p>
            <a:pPr marL="342900" indent="-342900">
              <a:buFont typeface="Arial" pitchFamily="34" charset="0"/>
              <a:buChar char="•"/>
            </a:pPr>
            <a:r>
              <a:rPr lang="en-US" b="1" dirty="0" smtClean="0">
                <a:latin typeface="Palatino Linotype" pitchFamily="18" charset="0"/>
              </a:rPr>
              <a:t>nvarchar</a:t>
            </a:r>
            <a:r>
              <a:rPr lang="en-US" dirty="0" smtClean="0">
                <a:latin typeface="Palatino Linotype" pitchFamily="18" charset="0"/>
              </a:rPr>
              <a:t> stores data at 2 bytes per character. Due to this reason, </a:t>
            </a:r>
            <a:r>
              <a:rPr lang="en-US" b="1" dirty="0" smtClean="0">
                <a:latin typeface="Palatino Linotype" pitchFamily="18" charset="0"/>
              </a:rPr>
              <a:t>nvarchar</a:t>
            </a:r>
            <a:r>
              <a:rPr lang="en-US" dirty="0" smtClean="0">
                <a:latin typeface="Palatino Linotype" pitchFamily="18" charset="0"/>
              </a:rPr>
              <a:t> can hold upto 4000 characters and it takes double the space as  </a:t>
            </a:r>
            <a:r>
              <a:rPr lang="en-US" b="1" dirty="0" smtClean="0">
                <a:latin typeface="Palatino Linotype" pitchFamily="18" charset="0"/>
              </a:rPr>
              <a:t>varchar</a:t>
            </a:r>
            <a:r>
              <a:rPr lang="en-US" dirty="0" smtClean="0">
                <a:latin typeface="Palatino Linotype" pitchFamily="18" charset="0"/>
              </a:rPr>
              <a:t>.</a:t>
            </a:r>
            <a:endParaRPr lang="en-US" dirty="0">
              <a:latin typeface="Palatino Linotype" pitchFamily="18" charset="0"/>
            </a:endParaRPr>
          </a:p>
        </p:txBody>
      </p:sp>
      <p:sp>
        <p:nvSpPr>
          <p:cNvPr id="8" name="Rectangle 7"/>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302273438"/>
      </p:ext>
    </p:extLst>
  </p:cSld>
  <p:clrMapOvr>
    <a:masterClrMapping/>
  </p:clrMapOvr>
  <p:timing>
    <p:tnLst>
      <p:par>
        <p:cTn id="1" dur="indefinite" restart="never" nodeType="tmRoot"/>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1200329"/>
          </a:xfrm>
          <a:prstGeom prst="rect">
            <a:avLst/>
          </a:prstGeom>
          <a:solidFill>
            <a:schemeClr val="bg1"/>
          </a:solidFill>
        </p:spPr>
        <p:txBody>
          <a:bodyPr wrap="square">
            <a:spAutoFit/>
          </a:bodyPr>
          <a:lstStyle/>
          <a:p>
            <a:pPr algn="r"/>
            <a:r>
              <a:rPr lang="en-US" sz="3600" dirty="0" smtClean="0"/>
              <a:t>difference between unicode and non-Unicode data type</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038C4159-6EF4-4F81-B96F-610641B4DA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5" name="Table 4"/>
          <p:cNvGraphicFramePr>
            <a:graphicFrameLocks noGrp="1"/>
          </p:cNvGraphicFramePr>
          <p:nvPr/>
        </p:nvGraphicFramePr>
        <p:xfrm>
          <a:off x="334566" y="1412776"/>
          <a:ext cx="11521282" cy="4835188"/>
        </p:xfrm>
        <a:graphic>
          <a:graphicData uri="http://schemas.openxmlformats.org/drawingml/2006/table">
            <a:tbl>
              <a:tblPr>
                <a:tableStyleId>{5940675A-B579-460E-94D1-54222C63F5DA}</a:tableStyleId>
              </a:tblPr>
              <a:tblGrid>
                <a:gridCol w="6192688"/>
                <a:gridCol w="5328594"/>
              </a:tblGrid>
              <a:tr h="370994">
                <a:tc>
                  <a:txBody>
                    <a:bodyPr/>
                    <a:lstStyle/>
                    <a:p>
                      <a:pPr algn="ctr"/>
                      <a:r>
                        <a:rPr lang="en-US" sz="2000" b="1" dirty="0">
                          <a:latin typeface="Palatino Linotype" pitchFamily="18" charset="0"/>
                        </a:rPr>
                        <a:t>Non-Unicode</a:t>
                      </a:r>
                    </a:p>
                  </a:txBody>
                  <a:tcPr marL="0" marR="0" marT="0" marB="0" anchor="ctr"/>
                </a:tc>
                <a:tc>
                  <a:txBody>
                    <a:bodyPr/>
                    <a:lstStyle/>
                    <a:p>
                      <a:pPr algn="ctr"/>
                      <a:r>
                        <a:rPr lang="en-US" sz="2000" b="1" kern="1200" dirty="0">
                          <a:solidFill>
                            <a:schemeClr val="tx1"/>
                          </a:solidFill>
                          <a:latin typeface="Palatino Linotype" pitchFamily="18" charset="0"/>
                          <a:ea typeface="+mn-ea"/>
                          <a:cs typeface="+mn-cs"/>
                        </a:rPr>
                        <a:t>Unicode</a:t>
                      </a:r>
                    </a:p>
                  </a:txBody>
                  <a:tcPr marL="0" marR="0" marT="0" marB="0" anchor="ctr"/>
                </a:tc>
              </a:tr>
              <a:tr h="657265">
                <a:tc>
                  <a:txBody>
                    <a:bodyPr/>
                    <a:lstStyle/>
                    <a:p>
                      <a:pPr marL="342900" indent="17463">
                        <a:buFont typeface="Arial" pitchFamily="34" charset="0"/>
                        <a:buNone/>
                      </a:pPr>
                      <a:r>
                        <a:rPr lang="en-US" sz="1800" dirty="0" smtClean="0">
                          <a:latin typeface="Palatino Linotype" pitchFamily="18" charset="0"/>
                        </a:rPr>
                        <a:t>(</a:t>
                      </a:r>
                      <a:r>
                        <a:rPr lang="en-US" sz="1800" dirty="0">
                          <a:latin typeface="Palatino Linotype" pitchFamily="18" charset="0"/>
                        </a:rPr>
                        <a:t>char, varchar, text)</a:t>
                      </a:r>
                    </a:p>
                  </a:txBody>
                  <a:tcPr marL="0" marR="0" marT="0" marB="0" anchor="ctr"/>
                </a:tc>
                <a:tc>
                  <a:txBody>
                    <a:bodyPr/>
                    <a:lstStyle/>
                    <a:p>
                      <a:pPr marL="342900" indent="17463">
                        <a:buFontTx/>
                        <a:buNone/>
                      </a:pPr>
                      <a:r>
                        <a:rPr lang="en-US" sz="1800" dirty="0">
                          <a:latin typeface="Palatino Linotype" pitchFamily="18" charset="0"/>
                        </a:rPr>
                        <a:t>(nchar, </a:t>
                      </a:r>
                      <a:r>
                        <a:rPr lang="en-US" sz="1800" dirty="0" smtClean="0">
                          <a:latin typeface="Palatino Linotype" pitchFamily="18" charset="0"/>
                        </a:rPr>
                        <a:t>nvarchar)</a:t>
                      </a:r>
                      <a:endParaRPr lang="en-US" sz="1800" dirty="0">
                        <a:latin typeface="Palatino Linotype" pitchFamily="18" charset="0"/>
                      </a:endParaRPr>
                    </a:p>
                  </a:txBody>
                  <a:tcPr marL="0" marR="0" marT="0" marB="0" anchor="ctr"/>
                </a:tc>
              </a:tr>
              <a:tr h="657265">
                <a:tc>
                  <a:txBody>
                    <a:bodyPr/>
                    <a:lstStyle/>
                    <a:p>
                      <a:pPr marL="342900" indent="17463">
                        <a:buFont typeface="Arial" pitchFamily="34" charset="0"/>
                        <a:buNone/>
                      </a:pPr>
                      <a:r>
                        <a:rPr lang="en-US" sz="1800" dirty="0" smtClean="0">
                          <a:latin typeface="Palatino Linotype" pitchFamily="18" charset="0"/>
                        </a:rPr>
                        <a:t>Stores </a:t>
                      </a:r>
                      <a:r>
                        <a:rPr lang="en-US" sz="1800" dirty="0">
                          <a:latin typeface="Palatino Linotype" pitchFamily="18" charset="0"/>
                        </a:rPr>
                        <a:t>data in fixed or variable length</a:t>
                      </a:r>
                    </a:p>
                  </a:txBody>
                  <a:tcPr marL="0" marR="0" marT="0" marB="0" anchor="ctr"/>
                </a:tc>
                <a:tc>
                  <a:txBody>
                    <a:bodyPr/>
                    <a:lstStyle/>
                    <a:p>
                      <a:pPr marL="342900" indent="17463">
                        <a:buFontTx/>
                        <a:buNone/>
                      </a:pPr>
                      <a:r>
                        <a:rPr lang="en-US" sz="1800" dirty="0">
                          <a:latin typeface="Palatino Linotype" pitchFamily="18" charset="0"/>
                        </a:rPr>
                        <a:t>Same as </a:t>
                      </a:r>
                      <a:r>
                        <a:rPr lang="en-US" sz="1800" dirty="0" smtClean="0">
                          <a:latin typeface="Palatino Linotype" pitchFamily="18" charset="0"/>
                        </a:rPr>
                        <a:t>Non-Unicode</a:t>
                      </a:r>
                      <a:endParaRPr lang="en-US" sz="1800" dirty="0">
                        <a:latin typeface="Palatino Linotype" pitchFamily="18" charset="0"/>
                      </a:endParaRPr>
                    </a:p>
                  </a:txBody>
                  <a:tcPr marL="0" marR="0" marT="0" marB="0" anchor="ctr"/>
                </a:tc>
              </a:tr>
              <a:tr h="1001665">
                <a:tc>
                  <a:txBody>
                    <a:bodyPr/>
                    <a:lstStyle/>
                    <a:p>
                      <a:pPr marL="703263" indent="-342900">
                        <a:buFont typeface="Arial" pitchFamily="34" charset="0"/>
                        <a:buNone/>
                      </a:pPr>
                      <a:r>
                        <a:rPr lang="en-US" sz="1800" dirty="0" smtClean="0">
                          <a:latin typeface="Palatino Linotype" pitchFamily="18" charset="0"/>
                        </a:rPr>
                        <a:t>char</a:t>
                      </a:r>
                      <a:r>
                        <a:rPr lang="en-US" sz="1800" dirty="0">
                          <a:latin typeface="Palatino Linotype" pitchFamily="18" charset="0"/>
                        </a:rPr>
                        <a:t>: data is padded with blanks to fill the field size. </a:t>
                      </a:r>
                      <a:endParaRPr lang="en-US" sz="1800" dirty="0" smtClean="0">
                        <a:latin typeface="Palatino Linotype" pitchFamily="18" charset="0"/>
                      </a:endParaRPr>
                    </a:p>
                    <a:p>
                      <a:pPr marL="360363" indent="0">
                        <a:buFont typeface="Arial" pitchFamily="34" charset="0"/>
                        <a:buNone/>
                      </a:pPr>
                      <a:r>
                        <a:rPr lang="en-US" sz="1800" dirty="0" smtClean="0">
                          <a:latin typeface="Palatino Linotype" pitchFamily="18" charset="0"/>
                        </a:rPr>
                        <a:t>For </a:t>
                      </a:r>
                      <a:r>
                        <a:rPr lang="en-US" sz="1800" dirty="0">
                          <a:latin typeface="Palatino Linotype" pitchFamily="18" charset="0"/>
                        </a:rPr>
                        <a:t>example, if a char(10) field contains 5 characters </a:t>
                      </a:r>
                      <a:r>
                        <a:rPr lang="en-US" sz="1800" dirty="0" smtClean="0">
                          <a:latin typeface="Palatino Linotype" pitchFamily="18" charset="0"/>
                        </a:rPr>
                        <a:t>the</a:t>
                      </a:r>
                      <a:r>
                        <a:rPr lang="en-US" sz="1800" baseline="0" dirty="0" smtClean="0">
                          <a:latin typeface="Palatino Linotype" pitchFamily="18" charset="0"/>
                        </a:rPr>
                        <a:t> </a:t>
                      </a:r>
                      <a:r>
                        <a:rPr lang="en-US" sz="1800" dirty="0" smtClean="0">
                          <a:latin typeface="Palatino Linotype" pitchFamily="18" charset="0"/>
                        </a:rPr>
                        <a:t>system </a:t>
                      </a:r>
                      <a:r>
                        <a:rPr lang="en-US" sz="1800" dirty="0">
                          <a:latin typeface="Palatino Linotype" pitchFamily="18" charset="0"/>
                        </a:rPr>
                        <a:t>will pad it with 5 </a:t>
                      </a:r>
                      <a:r>
                        <a:rPr lang="en-US" sz="1800" dirty="0" smtClean="0">
                          <a:latin typeface="Palatino Linotype" pitchFamily="18" charset="0"/>
                        </a:rPr>
                        <a:t>blank</a:t>
                      </a:r>
                      <a:r>
                        <a:rPr lang="en-US" sz="1800" baseline="0" dirty="0" smtClean="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nchar: same as char</a:t>
                      </a:r>
                    </a:p>
                  </a:txBody>
                  <a:tcPr marL="0" marR="0" marT="0" marB="0" anchor="ctr"/>
                </a:tc>
              </a:tr>
              <a:tr h="667774">
                <a:tc>
                  <a:txBody>
                    <a:bodyPr/>
                    <a:lstStyle/>
                    <a:p>
                      <a:pPr marL="342900" indent="17463">
                        <a:buFont typeface="Arial" pitchFamily="34" charset="0"/>
                        <a:buNone/>
                      </a:pPr>
                      <a:r>
                        <a:rPr lang="en-US" sz="1800" dirty="0" smtClean="0">
                          <a:latin typeface="Palatino Linotype" pitchFamily="18" charset="0"/>
                        </a:rPr>
                        <a:t>  varchar</a:t>
                      </a:r>
                      <a:r>
                        <a:rPr lang="en-US" sz="1800" dirty="0">
                          <a:latin typeface="Palatino Linotype" pitchFamily="18" charset="0"/>
                        </a:rPr>
                        <a:t>: stores actual value and does not pad with </a:t>
                      </a:r>
                      <a:r>
                        <a:rPr lang="en-US" sz="1800" dirty="0" smtClean="0">
                          <a:latin typeface="Palatino Linotype" pitchFamily="18" charset="0"/>
                        </a:rPr>
                        <a:t>blank</a:t>
                      </a:r>
                      <a:r>
                        <a:rPr lang="en-US" sz="1800" baseline="0" dirty="0" smtClean="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nvarchar: same as varchar</a:t>
                      </a:r>
                    </a:p>
                  </a:txBody>
                  <a:tcPr marL="0" marR="0" marT="0" marB="0" anchor="ctr"/>
                </a:tc>
              </a:tr>
              <a:tr h="657265">
                <a:tc>
                  <a:txBody>
                    <a:bodyPr/>
                    <a:lstStyle/>
                    <a:p>
                      <a:pPr marL="342900" indent="17463">
                        <a:buFont typeface="Arial" pitchFamily="34" charset="0"/>
                        <a:buNone/>
                      </a:pPr>
                      <a:r>
                        <a:rPr lang="en-US" sz="1800" dirty="0">
                          <a:latin typeface="Palatino Linotype" pitchFamily="18" charset="0"/>
                        </a:rPr>
                        <a:t>requires 1 byte of </a:t>
                      </a:r>
                      <a:r>
                        <a:rPr lang="en-US" sz="1800" dirty="0" smtClean="0">
                          <a:latin typeface="Palatino Linotype" pitchFamily="18" charset="0"/>
                        </a:rPr>
                        <a:t>storage.</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requires 2 bytes of </a:t>
                      </a:r>
                      <a:r>
                        <a:rPr lang="en-US" sz="1800" dirty="0" smtClean="0">
                          <a:latin typeface="Palatino Linotype" pitchFamily="18" charset="0"/>
                        </a:rPr>
                        <a:t>storage.</a:t>
                      </a:r>
                      <a:endParaRPr lang="en-US" sz="1800" dirty="0">
                        <a:latin typeface="Palatino Linotype" pitchFamily="18" charset="0"/>
                      </a:endParaRPr>
                    </a:p>
                  </a:txBody>
                  <a:tcPr marL="0" marR="0" marT="0" marB="0" anchor="ctr"/>
                </a:tc>
              </a:tr>
              <a:tr h="667774">
                <a:tc>
                  <a:txBody>
                    <a:bodyPr/>
                    <a:lstStyle/>
                    <a:p>
                      <a:pPr marL="342900" indent="17463">
                        <a:buFont typeface="Arial" pitchFamily="34" charset="0"/>
                        <a:buNone/>
                      </a:pPr>
                      <a:r>
                        <a:rPr lang="en-US" sz="1800" dirty="0">
                          <a:latin typeface="Palatino Linotype" pitchFamily="18" charset="0"/>
                        </a:rPr>
                        <a:t>Best suited for </a:t>
                      </a:r>
                      <a:r>
                        <a:rPr lang="en-US" sz="1800" dirty="0" smtClean="0">
                          <a:latin typeface="Palatino Linotype" pitchFamily="18" charset="0"/>
                        </a:rPr>
                        <a:t>english characters.</a:t>
                      </a:r>
                      <a:endParaRPr lang="en-US" sz="1800" dirty="0">
                        <a:latin typeface="Palatino Linotype" pitchFamily="18" charset="0"/>
                      </a:endParaRPr>
                    </a:p>
                  </a:txBody>
                  <a:tcPr marL="0" marR="0" marT="0" marB="0" anchor="ctr"/>
                </a:tc>
                <a:tc>
                  <a:txBody>
                    <a:bodyPr/>
                    <a:lstStyle/>
                    <a:p>
                      <a:pPr marL="360363" indent="0">
                        <a:buFontTx/>
                        <a:buNone/>
                      </a:pPr>
                      <a:r>
                        <a:rPr lang="en-US" sz="1800" dirty="0">
                          <a:latin typeface="Palatino Linotype" pitchFamily="18" charset="0"/>
                        </a:rPr>
                        <a:t>Best suited for systems that need to support at </a:t>
                      </a:r>
                      <a:r>
                        <a:rPr lang="en-US" sz="1800" dirty="0" smtClean="0">
                          <a:latin typeface="Palatino Linotype" pitchFamily="18" charset="0"/>
                        </a:rPr>
                        <a:t>least</a:t>
                      </a:r>
                      <a:r>
                        <a:rPr lang="en-US" sz="1800" baseline="0" dirty="0" smtClean="0">
                          <a:latin typeface="Palatino Linotype" pitchFamily="18" charset="0"/>
                        </a:rPr>
                        <a:t> </a:t>
                      </a:r>
                      <a:r>
                        <a:rPr lang="en-US" sz="1800" dirty="0" smtClean="0">
                          <a:latin typeface="Palatino Linotype" pitchFamily="18" charset="0"/>
                        </a:rPr>
                        <a:t>one</a:t>
                      </a:r>
                      <a:r>
                        <a:rPr lang="en-US" sz="1800" dirty="0">
                          <a:latin typeface="Palatino Linotype" pitchFamily="18" charset="0"/>
                        </a:rPr>
                        <a:t> foreign </a:t>
                      </a:r>
                      <a:r>
                        <a:rPr lang="en-US" sz="1800" dirty="0" smtClean="0">
                          <a:latin typeface="Palatino Linotype" pitchFamily="18" charset="0"/>
                        </a:rPr>
                        <a:t>language (i.e. non english language)</a:t>
                      </a:r>
                      <a:endParaRPr lang="en-US" sz="1800" dirty="0">
                        <a:latin typeface="Palatino Linotype" pitchFamily="18" charset="0"/>
                      </a:endParaRPr>
                    </a:p>
                  </a:txBody>
                  <a:tcPr marL="0" marR="0" marT="0" marB="0" anchor="ctr"/>
                </a:tc>
              </a:tr>
            </a:tbl>
          </a:graphicData>
        </a:graphic>
      </p:graphicFrame>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302273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F56AA22-718B-48EE-BC0B-389C35895DB4}"/>
              </a:ext>
            </a:extLst>
          </p:cNvPr>
          <p:cNvSpPr/>
          <p:nvPr/>
        </p:nvSpPr>
        <p:spPr>
          <a:xfrm>
            <a:off x="550590" y="1382287"/>
            <a:ext cx="11089232" cy="230832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 xmlns:a16="http://schemas.microsoft.com/office/drawing/2014/main" id="{40E3735F-FB70-4CCC-B843-12E37431C33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 xmlns:a16="http://schemas.microsoft.com/office/drawing/2014/main" id="{6E27C07F-76D3-4F21-BF69-3D5A69CE3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 xmlns:a16="http://schemas.microsoft.com/office/drawing/2014/main" id="{DF919012-497A-43FB-BE98-7C9445B677F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3, curdate(), curtime());</a:t>
            </a:r>
          </a:p>
        </p:txBody>
      </p:sp>
      <p:sp>
        <p:nvSpPr>
          <p:cNvPr id="13" name="Rectangle 12">
            <a:extLst>
              <a:ext uri="{FF2B5EF4-FFF2-40B4-BE49-F238E27FC236}">
                <a16:creationId xmlns="" xmlns:a16="http://schemas.microsoft.com/office/drawing/2014/main" id="{6B1BF5DB-B443-4CB1-8645-5516453EE7A0}"/>
              </a:ext>
            </a:extLst>
          </p:cNvPr>
          <p:cNvSpPr/>
          <p:nvPr/>
        </p:nvSpPr>
        <p:spPr>
          <a:xfrm>
            <a:off x="310775" y="501317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8689357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6" name="Rectangle 15"/>
          <p:cNvSpPr/>
          <p:nvPr/>
        </p:nvSpPr>
        <p:spPr>
          <a:xfrm>
            <a:off x="1523802" y="3"/>
            <a:ext cx="9142810" cy="646331"/>
          </a:xfrm>
          <a:prstGeom prst="rect">
            <a:avLst/>
          </a:prstGeom>
          <a:solidFill>
            <a:schemeClr val="bg1"/>
          </a:solidFill>
        </p:spPr>
        <p:txBody>
          <a:bodyPr wrap="square">
            <a:spAutoFit/>
          </a:bodyPr>
          <a:lstStyle/>
          <a:p>
            <a:pPr algn="r"/>
            <a:r>
              <a:rPr lang="en-US" sz="3600" dirty="0" smtClean="0"/>
              <a:t>difference between char and varchar data type</a:t>
            </a:r>
            <a:endParaRPr lang="en-IN" sz="3600" dirty="0">
              <a:latin typeface="Arial" panose="020B0604020202020204" pitchFamily="34" charset="0"/>
              <a:cs typeface="Arial" panose="020B0604020202020204" pitchFamily="34" charset="0"/>
            </a:endParaRPr>
          </a:p>
        </p:txBody>
      </p:sp>
      <p:graphicFrame>
        <p:nvGraphicFramePr>
          <p:cNvPr id="17" name="Table 16"/>
          <p:cNvGraphicFramePr>
            <a:graphicFrameLocks noGrp="1"/>
          </p:cNvGraphicFramePr>
          <p:nvPr/>
        </p:nvGraphicFramePr>
        <p:xfrm>
          <a:off x="262558" y="1196632"/>
          <a:ext cx="11593287" cy="3024456"/>
        </p:xfrm>
        <a:graphic>
          <a:graphicData uri="http://schemas.openxmlformats.org/drawingml/2006/table">
            <a:tbl>
              <a:tblPr>
                <a:tableStyleId>{5940675A-B579-460E-94D1-54222C63F5DA}</a:tableStyleId>
              </a:tblPr>
              <a:tblGrid>
                <a:gridCol w="5805603"/>
                <a:gridCol w="5787684"/>
              </a:tblGrid>
              <a:tr h="453818">
                <a:tc>
                  <a:txBody>
                    <a:bodyPr/>
                    <a:lstStyle/>
                    <a:p>
                      <a:pPr marL="0" algn="ctr" defTabSz="914400" rtl="0" eaLnBrk="1" fontAlgn="t" latinLnBrk="0" hangingPunct="1"/>
                      <a:r>
                        <a:rPr lang="en-US" sz="2000" b="1" kern="1200" dirty="0" smtClean="0">
                          <a:solidFill>
                            <a:schemeClr val="tx1"/>
                          </a:solidFill>
                          <a:latin typeface="Palatino Linotype" pitchFamily="18" charset="0"/>
                          <a:ea typeface="+mn-ea"/>
                          <a:cs typeface="+mn-cs"/>
                        </a:rPr>
                        <a:t>CHAR</a:t>
                      </a:r>
                      <a:endParaRPr lang="en-US" sz="2000" b="1" kern="1200" dirty="0">
                        <a:solidFill>
                          <a:schemeClr val="tx1"/>
                        </a:solidFill>
                        <a:latin typeface="Palatino Linotype" pitchFamily="18" charset="0"/>
                        <a:ea typeface="+mn-ea"/>
                        <a:cs typeface="+mn-cs"/>
                      </a:endParaRPr>
                    </a:p>
                  </a:txBody>
                  <a:tcPr marL="76095" marR="76095" marT="76095" marB="76095"/>
                </a:tc>
                <a:tc>
                  <a:txBody>
                    <a:bodyPr/>
                    <a:lstStyle/>
                    <a:p>
                      <a:pPr marL="0" algn="ctr" defTabSz="914400" rtl="0" eaLnBrk="1" fontAlgn="t" latinLnBrk="0" hangingPunct="1"/>
                      <a:r>
                        <a:rPr lang="en-US" sz="2000" b="1" kern="1200" dirty="0" smtClean="0">
                          <a:solidFill>
                            <a:schemeClr val="tx1"/>
                          </a:solidFill>
                          <a:latin typeface="Palatino Linotype" pitchFamily="18" charset="0"/>
                          <a:ea typeface="+mn-ea"/>
                          <a:cs typeface="+mn-cs"/>
                        </a:rPr>
                        <a:t>VARCHAR</a:t>
                      </a:r>
                      <a:endParaRPr lang="en-US" sz="2000" b="1" kern="1200" dirty="0">
                        <a:solidFill>
                          <a:schemeClr val="tx1"/>
                        </a:solidFill>
                        <a:latin typeface="Palatino Linotype" pitchFamily="18" charset="0"/>
                        <a:ea typeface="+mn-ea"/>
                        <a:cs typeface="+mn-cs"/>
                      </a:endParaRPr>
                    </a:p>
                  </a:txBody>
                  <a:tcPr marL="76095" marR="76095" marT="76095" marB="76095"/>
                </a:tc>
              </a:tr>
              <a:tr h="786396">
                <a:tc>
                  <a:txBody>
                    <a:bodyPr/>
                    <a:lstStyle/>
                    <a:p>
                      <a:pPr marL="360363" indent="0" fontAlgn="t"/>
                      <a:r>
                        <a:rPr lang="en-US" sz="1800" dirty="0">
                          <a:latin typeface="Palatino Linotype" pitchFamily="18" charset="0"/>
                        </a:rPr>
                        <a:t>It stores values in fixed lengths and are padded </a:t>
                      </a:r>
                      <a:r>
                        <a:rPr lang="en-US" sz="1800" dirty="0" smtClean="0">
                          <a:latin typeface="Palatino Linotype" pitchFamily="18" charset="0"/>
                        </a:rPr>
                        <a:t>with </a:t>
                      </a:r>
                      <a:r>
                        <a:rPr lang="en-US" sz="1800" dirty="0">
                          <a:latin typeface="Palatino Linotype" pitchFamily="18" charset="0"/>
                        </a:rPr>
                        <a:t>space characters to match the specified </a:t>
                      </a:r>
                      <a:r>
                        <a:rPr lang="en-US" sz="1800" dirty="0" smtClean="0">
                          <a:latin typeface="Palatino Linotype" pitchFamily="18" charset="0"/>
                        </a:rPr>
                        <a:t>length</a:t>
                      </a:r>
                      <a:endParaRPr lang="en-US" sz="1800" dirty="0">
                        <a:latin typeface="Palatino Linotype" pitchFamily="18" charset="0"/>
                      </a:endParaRPr>
                    </a:p>
                  </a:txBody>
                  <a:tcPr marL="76095" marR="76095" marT="76095" marB="76095"/>
                </a:tc>
                <a:tc>
                  <a:txBody>
                    <a:bodyPr/>
                    <a:lstStyle/>
                    <a:p>
                      <a:pPr marL="360363" indent="0" fontAlgn="t"/>
                      <a:r>
                        <a:rPr lang="en-US" sz="1800" dirty="0">
                          <a:latin typeface="Palatino Linotype" pitchFamily="18" charset="0"/>
                        </a:rPr>
                        <a:t>VARCHAR stores values in variable </a:t>
                      </a:r>
                      <a:r>
                        <a:rPr lang="en-US" sz="1800" dirty="0" smtClean="0">
                          <a:latin typeface="Palatino Linotype" pitchFamily="18" charset="0"/>
                        </a:rPr>
                        <a:t>length and </a:t>
                      </a:r>
                      <a:r>
                        <a:rPr lang="en-US" sz="1800" dirty="0">
                          <a:latin typeface="Palatino Linotype" pitchFamily="18" charset="0"/>
                        </a:rPr>
                        <a:t>are not padded with </a:t>
                      </a:r>
                      <a:r>
                        <a:rPr lang="en-US" sz="1800" dirty="0" smtClean="0">
                          <a:latin typeface="Palatino Linotype" pitchFamily="18" charset="0"/>
                        </a:rPr>
                        <a:t>space characters</a:t>
                      </a:r>
                      <a:endParaRPr lang="en-US" sz="1800" dirty="0">
                        <a:latin typeface="Palatino Linotype" pitchFamily="18" charset="0"/>
                      </a:endParaRPr>
                    </a:p>
                  </a:txBody>
                  <a:tcPr marL="76095" marR="76095" marT="76095" marB="76095"/>
                </a:tc>
              </a:tr>
              <a:tr h="684000">
                <a:tc>
                  <a:txBody>
                    <a:bodyPr/>
                    <a:lstStyle/>
                    <a:p>
                      <a:pPr marL="360363" indent="0" fontAlgn="t"/>
                      <a:r>
                        <a:rPr lang="en-US" sz="1800" dirty="0">
                          <a:latin typeface="Palatino Linotype" pitchFamily="18" charset="0"/>
                        </a:rPr>
                        <a:t>It can hold a maximum of 255 characters</a:t>
                      </a:r>
                      <a:r>
                        <a:rPr lang="en-US" sz="1800" dirty="0" smtClean="0">
                          <a:latin typeface="Palatino Linotype" pitchFamily="18" charset="0"/>
                        </a:rPr>
                        <a:t>.</a:t>
                      </a:r>
                      <a:endParaRPr lang="en-US" sz="1800" dirty="0">
                        <a:latin typeface="Palatino Linotype" pitchFamily="18" charset="0"/>
                      </a:endParaRPr>
                    </a:p>
                  </a:txBody>
                  <a:tcPr marL="76095" marR="76095" marT="76095" marB="76095"/>
                </a:tc>
                <a:tc>
                  <a:txBody>
                    <a:bodyPr/>
                    <a:lstStyle/>
                    <a:p>
                      <a:pPr marL="360363" indent="0" fontAlgn="t"/>
                      <a:r>
                        <a:rPr lang="en-US" sz="1800" dirty="0">
                          <a:latin typeface="Palatino Linotype" pitchFamily="18" charset="0"/>
                        </a:rPr>
                        <a:t>It can hold a maximum of 65,535 characters</a:t>
                      </a:r>
                      <a:r>
                        <a:rPr lang="en-US" sz="1800" dirty="0" smtClean="0">
                          <a:latin typeface="Palatino Linotype" pitchFamily="18" charset="0"/>
                        </a:rPr>
                        <a:t>.</a:t>
                      </a:r>
                      <a:endParaRPr lang="en-US" sz="1800" dirty="0">
                        <a:latin typeface="Palatino Linotype" pitchFamily="18" charset="0"/>
                      </a:endParaRPr>
                    </a:p>
                  </a:txBody>
                  <a:tcPr marL="76095" marR="76095" marT="76095" marB="76095"/>
                </a:tc>
              </a:tr>
              <a:tr h="684000">
                <a:tc>
                  <a:txBody>
                    <a:bodyPr/>
                    <a:lstStyle/>
                    <a:p>
                      <a:pPr marL="360363" indent="0" fontAlgn="t"/>
                      <a:r>
                        <a:rPr lang="en-US" sz="1800" dirty="0">
                          <a:latin typeface="Palatino Linotype" pitchFamily="18" charset="0"/>
                        </a:rPr>
                        <a:t>It uses static memory allocation</a:t>
                      </a:r>
                      <a:r>
                        <a:rPr lang="en-US" sz="1800" dirty="0" smtClean="0">
                          <a:latin typeface="Palatino Linotype" pitchFamily="18" charset="0"/>
                        </a:rPr>
                        <a:t>.</a:t>
                      </a:r>
                    </a:p>
                    <a:p>
                      <a:pPr marL="360363" indent="0" fontAlgn="t"/>
                      <a:endParaRPr lang="en-US" sz="800" dirty="0" smtClean="0">
                        <a:latin typeface="Palatino Linotype" pitchFamily="18" charset="0"/>
                      </a:endParaRPr>
                    </a:p>
                    <a:p>
                      <a:pPr marL="360363" indent="0" fontAlgn="t"/>
                      <a:r>
                        <a:rPr lang="en-US" sz="1800" dirty="0" smtClean="0">
                          <a:latin typeface="Palatino Linotype" pitchFamily="18" charset="0"/>
                        </a:rPr>
                        <a:t>e.g.</a:t>
                      </a:r>
                    </a:p>
                    <a:p>
                      <a:pPr marL="360363" indent="0" fontAlgn="t"/>
                      <a:r>
                        <a:rPr lang="en-US" sz="1800" dirty="0" smtClean="0">
                          <a:latin typeface="Palatino Linotype" pitchFamily="18" charset="0"/>
                        </a:rPr>
                        <a:t>mysql&gt; CREATE TABLE emp(name CHAR(10</a:t>
                      </a:r>
                      <a:r>
                        <a:rPr lang="en-US" sz="1800" dirty="0">
                          <a:latin typeface="Palatino Linotype" pitchFamily="18" charset="0"/>
                        </a:rPr>
                        <a:t>)); </a:t>
                      </a:r>
                    </a:p>
                  </a:txBody>
                  <a:tcPr marL="76095" marR="76095" marT="76095" marB="76095"/>
                </a:tc>
                <a:tc>
                  <a:txBody>
                    <a:bodyPr/>
                    <a:lstStyle/>
                    <a:p>
                      <a:pPr marL="360363" indent="0" fontAlgn="t"/>
                      <a:r>
                        <a:rPr lang="en-US" sz="1800" dirty="0">
                          <a:latin typeface="Palatino Linotype" pitchFamily="18" charset="0"/>
                        </a:rPr>
                        <a:t>It uses dynamic memory allocation</a:t>
                      </a:r>
                      <a:r>
                        <a:rPr lang="en-US" sz="1800" dirty="0" smtClean="0">
                          <a:latin typeface="Palatino Linotype" pitchFamily="18" charset="0"/>
                        </a:rPr>
                        <a:t>.</a:t>
                      </a:r>
                    </a:p>
                    <a:p>
                      <a:pPr marL="360363" indent="0" fontAlgn="t"/>
                      <a:endParaRPr lang="en-US" sz="800" dirty="0" smtClean="0">
                        <a:latin typeface="Palatino Linotype" pitchFamily="18" charset="0"/>
                      </a:endParaRPr>
                    </a:p>
                    <a:p>
                      <a:pPr marL="360363" indent="0" fontAlgn="t"/>
                      <a:r>
                        <a:rPr lang="en-US" sz="1800" dirty="0" smtClean="0">
                          <a:latin typeface="Palatino Linotype" pitchFamily="18" charset="0"/>
                        </a:rPr>
                        <a:t>e.g.</a:t>
                      </a:r>
                    </a:p>
                    <a:p>
                      <a:pPr marL="360363" indent="0" fontAlgn="t"/>
                      <a:r>
                        <a:rPr lang="en-US" sz="1800" dirty="0" smtClean="0">
                          <a:latin typeface="Palatino Linotype" pitchFamily="18" charset="0"/>
                        </a:rPr>
                        <a:t>mysql&gt;create </a:t>
                      </a:r>
                      <a:r>
                        <a:rPr lang="en-US" sz="1800" dirty="0">
                          <a:latin typeface="Palatino Linotype" pitchFamily="18" charset="0"/>
                        </a:rPr>
                        <a:t>table emp1(name </a:t>
                      </a:r>
                      <a:r>
                        <a:rPr lang="en-US" sz="1800" dirty="0" smtClean="0">
                          <a:latin typeface="Palatino Linotype" pitchFamily="18" charset="0"/>
                        </a:rPr>
                        <a:t>VARCHAR(10</a:t>
                      </a:r>
                      <a:r>
                        <a:rPr lang="en-US" sz="1800" dirty="0">
                          <a:latin typeface="Palatino Linotype" pitchFamily="18" charset="0"/>
                        </a:rPr>
                        <a:t>)); </a:t>
                      </a:r>
                    </a:p>
                  </a:txBody>
                  <a:tcPr marL="76095" marR="76095" marT="76095" marB="76095"/>
                </a:tc>
              </a:tr>
            </a:tbl>
          </a:graphicData>
        </a:graphic>
      </p:graphicFrame>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 xmlns:p14="http://schemas.microsoft.com/office/powerpoint/2010/main" val="269917002"/>
              </p:ext>
            </p:extLst>
          </p:nvPr>
        </p:nvGraphicFramePr>
        <p:xfrm>
          <a:off x="274839" y="1628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smtClean="0"/>
                        <a:t>name1 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smtClean="0"/>
                        <a:t>name2 </a:t>
                      </a:r>
                      <a:r>
                        <a:rPr lang="en-IN" dirty="0"/>
                        <a:t>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800" kern="1200" dirty="0">
                        <a:solidFill>
                          <a:schemeClr val="tx1"/>
                        </a:solidFill>
                        <a:latin typeface="+mn-lt"/>
                        <a:ea typeface="+mn-ea"/>
                        <a:cs typeface="+mn-cs"/>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a:t>
                      </a:r>
                      <a:r>
                        <a:rPr lang="en-IN"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773055089"/>
              </p:ext>
            </p:extLst>
          </p:nvPr>
        </p:nvGraphicFramePr>
        <p:xfrm>
          <a:off x="286561" y="2980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smtClean="0"/>
                        <a:t>name1 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a:t>
                      </a:r>
                      <a:r>
                        <a:rPr lang="en-IN" baseline="0"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smtClean="0"/>
                        <a:t>name2 VARCHAR(10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a:t>
                      </a:r>
                      <a:r>
                        <a:rPr lang="en-IN"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315408" y="2500183"/>
            <a:ext cx="1645002" cy="400110"/>
          </a:xfrm>
          <a:prstGeom prst="rect">
            <a:avLst/>
          </a:prstGeom>
        </p:spPr>
        <p:txBody>
          <a:bodyPr wrap="none">
            <a:spAutoFit/>
          </a:bodyPr>
          <a:lstStyle/>
          <a:p>
            <a:r>
              <a:rPr lang="en-US" sz="2000" dirty="0" smtClean="0">
                <a:solidFill>
                  <a:srgbClr val="DC525C"/>
                </a:solidFill>
                <a:latin typeface="Segoe UI Light" panose="020B0502040204020203" pitchFamily="34" charset="0"/>
                <a:cs typeface="Segoe UI Light" panose="020B0502040204020203" pitchFamily="34" charset="0"/>
              </a:rPr>
              <a:t>but in </a:t>
            </a:r>
            <a:r>
              <a:rPr lang="en-US" sz="2000" dirty="0">
                <a:solidFill>
                  <a:srgbClr val="DC525C"/>
                </a:solidFill>
                <a:latin typeface="Segoe UI Light" panose="020B0502040204020203" pitchFamily="34" charset="0"/>
                <a:cs typeface="Segoe UI Light" panose="020B0502040204020203" pitchFamily="34" charset="0"/>
              </a:rPr>
              <a:t>MySQL</a:t>
            </a:r>
            <a:endParaRPr lang="en-IN" sz="2000" dirty="0"/>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5" name="Rectangle 14"/>
          <p:cNvSpPr/>
          <p:nvPr/>
        </p:nvSpPr>
        <p:spPr>
          <a:xfrm>
            <a:off x="130884" y="692696"/>
            <a:ext cx="6900426" cy="646331"/>
          </a:xfrm>
          <a:prstGeom prst="rect">
            <a:avLst/>
          </a:prstGeom>
        </p:spPr>
        <p:txBody>
          <a:bodyPr wrap="square">
            <a:spAutoFit/>
          </a:bodyPr>
          <a:lstStyle/>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char</a:t>
            </a:r>
            <a:r>
              <a:rPr lang="en-IN" dirty="0">
                <a:solidFill>
                  <a:srgbClr val="0089A4"/>
                </a:solidFill>
                <a:latin typeface="Palatino Linotype" panose="02040502050505030304" pitchFamily="18" charset="0"/>
              </a:rPr>
              <a:t> is a fixed-length character data type, </a:t>
            </a:r>
          </a:p>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varchar</a:t>
            </a:r>
            <a:r>
              <a:rPr lang="en-IN" dirty="0">
                <a:solidFill>
                  <a:srgbClr val="0089A4"/>
                </a:solidFill>
                <a:latin typeface="Palatino Linotype" panose="02040502050505030304" pitchFamily="18" charset="0"/>
              </a:rPr>
              <a:t> is a variable-length character data type.</a:t>
            </a:r>
          </a:p>
        </p:txBody>
      </p:sp>
      <p:sp>
        <p:nvSpPr>
          <p:cNvPr id="16" name="Rectangle 15"/>
          <p:cNvSpPr/>
          <p:nvPr/>
        </p:nvSpPr>
        <p:spPr>
          <a:xfrm>
            <a:off x="262559" y="3933056"/>
            <a:ext cx="2880319" cy="1200329"/>
          </a:xfrm>
          <a:prstGeom prst="rect">
            <a:avLst/>
          </a:prstGeom>
        </p:spPr>
        <p:txBody>
          <a:bodyPr wrap="square">
            <a:spAutoFit/>
          </a:bodyPr>
          <a:lstStyle/>
          <a:p>
            <a:r>
              <a:rPr lang="en-US" dirty="0" smtClean="0"/>
              <a:t>CREATE TABLE string_table (</a:t>
            </a:r>
          </a:p>
          <a:p>
            <a:r>
              <a:rPr lang="en-US" dirty="0" smtClean="0"/>
              <a:t>   col_char CHAR(10),</a:t>
            </a:r>
          </a:p>
          <a:p>
            <a:r>
              <a:rPr lang="en-US" dirty="0" smtClean="0"/>
              <a:t>   col_varchar VARCHAR(10)</a:t>
            </a:r>
          </a:p>
          <a:p>
            <a:r>
              <a:rPr lang="en-US" dirty="0" smtClean="0"/>
              <a:t>);</a:t>
            </a:r>
            <a:endParaRPr lang="en-US" dirty="0"/>
          </a:p>
        </p:txBody>
      </p:sp>
      <p:pic>
        <p:nvPicPr>
          <p:cNvPr id="594948" name="Picture 4"/>
          <p:cNvPicPr>
            <a:picLocks noChangeAspect="1" noChangeArrowheads="1"/>
          </p:cNvPicPr>
          <p:nvPr/>
        </p:nvPicPr>
        <p:blipFill>
          <a:blip r:embed="rId3" cstate="print"/>
          <a:srcRect/>
          <a:stretch>
            <a:fillRect/>
          </a:stretch>
        </p:blipFill>
        <p:spPr bwMode="auto">
          <a:xfrm>
            <a:off x="3718942" y="3861048"/>
            <a:ext cx="2422087" cy="1296144"/>
          </a:xfrm>
          <a:prstGeom prst="rect">
            <a:avLst/>
          </a:prstGeom>
          <a:noFill/>
          <a:ln w="9525">
            <a:noFill/>
            <a:miter lim="800000"/>
            <a:headEnd/>
            <a:tailEnd/>
          </a:ln>
        </p:spPr>
      </p:pic>
      <p:sp>
        <p:nvSpPr>
          <p:cNvPr id="17" name="Rectangle 16"/>
          <p:cNvSpPr/>
          <p:nvPr/>
        </p:nvSpPr>
        <p:spPr>
          <a:xfrm>
            <a:off x="334566" y="5229200"/>
            <a:ext cx="10306219" cy="646331"/>
          </a:xfrm>
          <a:prstGeom prst="rect">
            <a:avLst/>
          </a:prstGeom>
        </p:spPr>
        <p:txBody>
          <a:bodyPr wrap="none">
            <a:spAutoFit/>
          </a:bodyPr>
          <a:lstStyle/>
          <a:p>
            <a:pPr marL="342900" indent="-342900">
              <a:buFont typeface="Arial" pitchFamily="34" charset="0"/>
              <a:buChar char="•"/>
            </a:pPr>
            <a:r>
              <a:rPr lang="en-US" dirty="0" smtClean="0">
                <a:latin typeface="Palatino Linotype" pitchFamily="18" charset="0"/>
              </a:rPr>
              <a:t>INSERT INTO string_table values ('RAJ','RAJ');</a:t>
            </a:r>
          </a:p>
          <a:p>
            <a:pPr marL="342900" indent="-342900">
              <a:buFont typeface="Arial" pitchFamily="34" charset="0"/>
              <a:buChar char="•"/>
            </a:pPr>
            <a:r>
              <a:rPr lang="en-US" dirty="0" smtClean="0">
                <a:latin typeface="Palatino Linotype" pitchFamily="18" charset="0"/>
              </a:rPr>
              <a:t>SELECT length(col_char) as stringLenth, length(col_varchar) as stringLenth FROM string_table;</a:t>
            </a:r>
            <a:endParaRPr lang="en-US" dirty="0">
              <a:latin typeface="Palatino Linotype" pitchFamily="18" charset="0"/>
            </a:endParaRPr>
          </a:p>
        </p:txBody>
      </p:sp>
      <p:pic>
        <p:nvPicPr>
          <p:cNvPr id="594949" name="Picture 5"/>
          <p:cNvPicPr>
            <a:picLocks noChangeAspect="1" noChangeArrowheads="1"/>
          </p:cNvPicPr>
          <p:nvPr/>
        </p:nvPicPr>
        <p:blipFill>
          <a:blip r:embed="rId4" cstate="print"/>
          <a:srcRect/>
          <a:stretch>
            <a:fillRect/>
          </a:stretch>
        </p:blipFill>
        <p:spPr bwMode="auto">
          <a:xfrm>
            <a:off x="694605" y="5877272"/>
            <a:ext cx="2622431" cy="648072"/>
          </a:xfrm>
          <a:prstGeom prst="rect">
            <a:avLst/>
          </a:prstGeom>
          <a:noFill/>
          <a:ln w="9525">
            <a:noFill/>
            <a:miter lim="800000"/>
            <a:headEnd/>
            <a:tailEnd/>
          </a:ln>
        </p:spPr>
      </p:pic>
      <p:sp>
        <p:nvSpPr>
          <p:cNvPr id="13" name="Rectangle 12"/>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sp>
        <p:nvSpPr>
          <p:cNvPr id="14" name="Rectangle 13"/>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53109" y="1124744"/>
            <a:ext cx="11737304" cy="646331"/>
          </a:xfrm>
          <a:prstGeom prst="rect">
            <a:avLst/>
          </a:prstGeom>
          <a:noFill/>
        </p:spPr>
        <p:txBody>
          <a:bodyPr wrap="square">
            <a:spAutoFit/>
          </a:bodyPr>
          <a:lstStyle/>
          <a:p>
            <a:r>
              <a:rPr lang="en-IN" dirty="0">
                <a:latin typeface="Palatino Linotype" pitchFamily="18" charset="0"/>
              </a:rPr>
              <a:t>When CHAR values are retrieved, the trailing spaces are removed (unless the </a:t>
            </a:r>
            <a:r>
              <a:rPr lang="en-IN" b="1" dirty="0">
                <a:latin typeface="Palatino Linotype" pitchFamily="18" charset="0"/>
              </a:rPr>
              <a:t>PAD_CHAR_TO_FULL_LENGTH</a:t>
            </a:r>
            <a:r>
              <a:rPr lang="en-IN" b="1" i="1" dirty="0">
                <a:latin typeface="Palatino Linotype" pitchFamily="18" charset="0"/>
              </a:rPr>
              <a:t> </a:t>
            </a:r>
            <a:r>
              <a:rPr lang="en-IN" dirty="0">
                <a:latin typeface="Palatino Linotype" pitchFamily="18" charset="0"/>
              </a:rPr>
              <a:t>SQL mode is enabled)</a:t>
            </a:r>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3" name="Rectangle 12"/>
          <p:cNvSpPr/>
          <p:nvPr/>
        </p:nvSpPr>
        <p:spPr>
          <a:xfrm>
            <a:off x="597125" y="1916832"/>
            <a:ext cx="8990430" cy="8809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'PAD_CHAR_TO_FULL_LENGTH';</a:t>
            </a:r>
          </a:p>
        </p:txBody>
      </p:sp>
      <p:sp>
        <p:nvSpPr>
          <p:cNvPr id="16" name="Rectangle 15"/>
          <p:cNvSpPr/>
          <p:nvPr/>
        </p:nvSpPr>
        <p:spPr>
          <a:xfrm>
            <a:off x="541516" y="3068960"/>
            <a:ext cx="2880319" cy="1200329"/>
          </a:xfrm>
          <a:prstGeom prst="rect">
            <a:avLst/>
          </a:prstGeom>
        </p:spPr>
        <p:txBody>
          <a:bodyPr wrap="square">
            <a:spAutoFit/>
          </a:bodyPr>
          <a:lstStyle/>
          <a:p>
            <a:r>
              <a:rPr lang="en-US" dirty="0" smtClean="0"/>
              <a:t>CREATE TABLE string_table (</a:t>
            </a:r>
          </a:p>
          <a:p>
            <a:r>
              <a:rPr lang="en-US" dirty="0" smtClean="0"/>
              <a:t>   col_char CHAR(10),</a:t>
            </a:r>
          </a:p>
          <a:p>
            <a:r>
              <a:rPr lang="en-US" dirty="0" smtClean="0"/>
              <a:t>   col_varchar VARCHAR(10)</a:t>
            </a:r>
          </a:p>
          <a:p>
            <a:r>
              <a:rPr lang="en-US" dirty="0" smtClean="0"/>
              <a:t>);</a:t>
            </a:r>
            <a:endParaRPr lang="en-US" dirty="0"/>
          </a:p>
        </p:txBody>
      </p:sp>
      <p:pic>
        <p:nvPicPr>
          <p:cNvPr id="17" name="Picture 4"/>
          <p:cNvPicPr>
            <a:picLocks noChangeAspect="1" noChangeArrowheads="1"/>
          </p:cNvPicPr>
          <p:nvPr/>
        </p:nvPicPr>
        <p:blipFill>
          <a:blip r:embed="rId3" cstate="print"/>
          <a:srcRect/>
          <a:stretch>
            <a:fillRect/>
          </a:stretch>
        </p:blipFill>
        <p:spPr bwMode="auto">
          <a:xfrm>
            <a:off x="3997899" y="2996952"/>
            <a:ext cx="2422087" cy="1296144"/>
          </a:xfrm>
          <a:prstGeom prst="rect">
            <a:avLst/>
          </a:prstGeom>
          <a:noFill/>
          <a:ln w="9525">
            <a:noFill/>
            <a:miter lim="800000"/>
            <a:headEnd/>
            <a:tailEnd/>
          </a:ln>
        </p:spPr>
      </p:pic>
      <p:sp>
        <p:nvSpPr>
          <p:cNvPr id="18" name="Rectangle 17"/>
          <p:cNvSpPr/>
          <p:nvPr/>
        </p:nvSpPr>
        <p:spPr>
          <a:xfrm>
            <a:off x="613523" y="4521894"/>
            <a:ext cx="10306219" cy="923330"/>
          </a:xfrm>
          <a:prstGeom prst="rect">
            <a:avLst/>
          </a:prstGeom>
        </p:spPr>
        <p:txBody>
          <a:bodyPr wrap="none">
            <a:spAutoFit/>
          </a:bodyPr>
          <a:lstStyle/>
          <a:p>
            <a:pPr marL="342900" indent="-342900">
              <a:buFont typeface="Arial" pitchFamily="34" charset="0"/>
              <a:buChar char="•"/>
            </a:pPr>
            <a:r>
              <a:rPr lang="en-US" dirty="0" smtClean="0">
                <a:latin typeface="Palatino Linotype" pitchFamily="18" charset="0"/>
              </a:rPr>
              <a:t>INSERT INTO string_table values ('RAJ','RAJ');</a:t>
            </a:r>
          </a:p>
          <a:p>
            <a:pPr marL="342900" indent="-342900">
              <a:buFont typeface="Arial" pitchFamily="34" charset="0"/>
              <a:buChar char="•"/>
            </a:pPr>
            <a:r>
              <a:rPr lang="en-IN" b="1" dirty="0" smtClean="0">
                <a:latin typeface="Palatino Linotype" panose="02040502050505030304" pitchFamily="18" charset="0"/>
                <a:cs typeface="Arial" panose="020B0604020202020204" pitchFamily="34" charset="0"/>
              </a:rPr>
              <a:t>SET sql_mode = 'PAD_CHAR_TO_FULL_LENGTH';</a:t>
            </a:r>
          </a:p>
          <a:p>
            <a:pPr marL="342900" indent="-342900">
              <a:buFont typeface="Arial" pitchFamily="34" charset="0"/>
              <a:buChar char="•"/>
            </a:pPr>
            <a:r>
              <a:rPr lang="en-US" dirty="0" smtClean="0">
                <a:latin typeface="Palatino Linotype" pitchFamily="18" charset="0"/>
              </a:rPr>
              <a:t>SELECT length(col_char) as stringLenth, length(col_varchar) as stringLenth FROM string_table;</a:t>
            </a:r>
            <a:endParaRPr lang="en-US" dirty="0">
              <a:latin typeface="Palatino Linotype" pitchFamily="18" charset="0"/>
            </a:endParaRPr>
          </a:p>
        </p:txBody>
      </p:sp>
      <p:pic>
        <p:nvPicPr>
          <p:cNvPr id="668674" name="Picture 2"/>
          <p:cNvPicPr>
            <a:picLocks noChangeAspect="1" noChangeArrowheads="1"/>
          </p:cNvPicPr>
          <p:nvPr/>
        </p:nvPicPr>
        <p:blipFill>
          <a:blip r:embed="rId4" cstate="print"/>
          <a:srcRect/>
          <a:stretch>
            <a:fillRect/>
          </a:stretch>
        </p:blipFill>
        <p:spPr bwMode="auto">
          <a:xfrm>
            <a:off x="694606" y="5589240"/>
            <a:ext cx="2786403" cy="648000"/>
          </a:xfrm>
          <a:prstGeom prst="rect">
            <a:avLst/>
          </a:prstGeom>
          <a:noFill/>
          <a:ln w="9525">
            <a:noFill/>
            <a:miter lim="800000"/>
            <a:headEnd/>
            <a:tailEnd/>
          </a:ln>
        </p:spPr>
      </p:pic>
      <p:sp>
        <p:nvSpPr>
          <p:cNvPr id="15" name="Rectangle 14"/>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sp>
        <p:nvSpPr>
          <p:cNvPr id="14" name="Rectangle 13"/>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date and time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195887022"/>
              </p:ext>
            </p:extLst>
          </p:nvPr>
        </p:nvGraphicFramePr>
        <p:xfrm>
          <a:off x="406574" y="764704"/>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 xmlns:a16="http://schemas.microsoft.com/office/drawing/2014/main" val="20000"/>
                    </a:ext>
                  </a:extLst>
                </a:gridCol>
                <a:gridCol w="1368152">
                  <a:extLst>
                    <a:ext uri="{9D8B030D-6E8A-4147-A177-3AD203B41FA5}">
                      <a16:colId xmlns="" xmlns:a16="http://schemas.microsoft.com/office/drawing/2014/main" val="20001"/>
                    </a:ext>
                  </a:extLst>
                </a:gridCol>
                <a:gridCol w="8136904">
                  <a:extLst>
                    <a:ext uri="{9D8B030D-6E8A-4147-A177-3AD203B41FA5}">
                      <a16:colId xmlns="" xmlns:a16="http://schemas.microsoft.com/office/drawing/2014/main"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800" dirty="0">
                          <a:solidFill>
                            <a:schemeClr val="tx1"/>
                          </a:solidFill>
                          <a:latin typeface="Palatino Linotype" pitchFamily="18" charset="0"/>
                          <a:cs typeface="Arial" panose="020B0604020202020204" pitchFamily="34" charset="0"/>
                        </a:rPr>
                        <a:t>YEAR</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1 byte</a:t>
                      </a:r>
                    </a:p>
                  </a:txBody>
                  <a:tcPr marL="91428" marR="91428" anchor="ctr">
                    <a:solidFill>
                      <a:schemeClr val="bg1"/>
                    </a:solidFill>
                  </a:tcPr>
                </a:tc>
                <a:tc>
                  <a:txBody>
                    <a:bodyPr/>
                    <a:lstStyle/>
                    <a:p>
                      <a:r>
                        <a:rPr lang="en-US" sz="1800" dirty="0" smtClean="0">
                          <a:solidFill>
                            <a:schemeClr val="tx1"/>
                          </a:solidFill>
                          <a:latin typeface="Palatino Linotype" pitchFamily="18" charset="0"/>
                          <a:cs typeface="Arial" panose="020B0604020202020204" pitchFamily="34" charset="0"/>
                        </a:rPr>
                        <a:t>YYYY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of 1901 to 2155</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800" dirty="0">
                          <a:solidFill>
                            <a:schemeClr val="tx1"/>
                          </a:solidFill>
                          <a:latin typeface="Palatino Linotype" pitchFamily="18" charset="0"/>
                          <a:cs typeface="Arial" panose="020B0604020202020204" pitchFamily="34" charset="0"/>
                        </a:rPr>
                        <a:t>DATE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smtClean="0">
                          <a:solidFill>
                            <a:schemeClr val="tx1"/>
                          </a:solidFill>
                          <a:effectLst/>
                          <a:latin typeface="Palatino Linotype" pitchFamily="18" charset="0"/>
                          <a:ea typeface="+mn-ea"/>
                          <a:cs typeface="+mn-cs"/>
                        </a:rPr>
                        <a:t>YYYY-MM-DD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to '9999-12-31'</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800" dirty="0">
                          <a:solidFill>
                            <a:schemeClr val="tx1"/>
                          </a:solidFill>
                          <a:latin typeface="Palatino Linotype" pitchFamily="18" charset="0"/>
                          <a:cs typeface="Arial" panose="020B0604020202020204" pitchFamily="34" charset="0"/>
                        </a:rPr>
                        <a:t>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smtClean="0">
                          <a:solidFill>
                            <a:schemeClr val="tx1"/>
                          </a:solidFill>
                          <a:effectLst/>
                          <a:latin typeface="Palatino Linotype" pitchFamily="18" charset="0"/>
                          <a:ea typeface="+mn-ea"/>
                          <a:cs typeface="+mn-cs"/>
                        </a:rPr>
                        <a:t>HH:MM:SS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800" dirty="0">
                          <a:solidFill>
                            <a:schemeClr val="tx1"/>
                          </a:solidFill>
                          <a:latin typeface="Palatino Linotype" pitchFamily="18" charset="0"/>
                          <a:cs typeface="Arial" panose="020B0604020202020204" pitchFamily="34" charset="0"/>
                        </a:rPr>
                        <a:t>DATETIME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itchFamily="18" charset="0"/>
                          <a:ea typeface="+mn-ea"/>
                          <a:cs typeface="+mn-cs"/>
                        </a:rPr>
                        <a:t>YYYY-MM-DD </a:t>
                      </a:r>
                      <a:r>
                        <a:rPr lang="en-IN" sz="1800" b="0" i="0" kern="1200" dirty="0" smtClean="0">
                          <a:solidFill>
                            <a:schemeClr val="tx1"/>
                          </a:solidFill>
                          <a:effectLst/>
                          <a:latin typeface="Palatino Linotype" pitchFamily="18" charset="0"/>
                          <a:ea typeface="+mn-ea"/>
                          <a:cs typeface="+mn-cs"/>
                        </a:rPr>
                        <a:t>hh:mm:ss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pic>
        <p:nvPicPr>
          <p:cNvPr id="5" name="Picture 4">
            <a:extLst>
              <a:ext uri="{FF2B5EF4-FFF2-40B4-BE49-F238E27FC236}">
                <a16:creationId xmlns="" xmlns:a16="http://schemas.microsoft.com/office/drawing/2014/main" id="{85F2128D-EAE6-44FF-BD45-4485ECE0175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4886169" y="2852936"/>
            <a:ext cx="2289157" cy="1944216"/>
          </a:xfrm>
          <a:prstGeom prst="rect">
            <a:avLst/>
          </a:prstGeom>
          <a:noFill/>
          <a:ln w="9525">
            <a:noFill/>
            <a:miter lim="800000"/>
            <a:headEnd/>
            <a:tailEnd/>
          </a:ln>
        </p:spPr>
      </p:pic>
      <p:sp>
        <p:nvSpPr>
          <p:cNvPr id="7" name="Rectangle 6"/>
          <p:cNvSpPr/>
          <p:nvPr/>
        </p:nvSpPr>
        <p:spPr>
          <a:xfrm>
            <a:off x="421674" y="2852936"/>
            <a:ext cx="3456384" cy="1754326"/>
          </a:xfrm>
          <a:prstGeom prst="rect">
            <a:avLst/>
          </a:prstGeom>
        </p:spPr>
        <p:txBody>
          <a:bodyPr wrap="square">
            <a:spAutoFit/>
          </a:bodyPr>
          <a:lstStyle/>
          <a:p>
            <a:r>
              <a:rPr lang="en-US" dirty="0" smtClean="0"/>
              <a:t>CREATE TABLE date_table (    </a:t>
            </a:r>
          </a:p>
          <a:p>
            <a:r>
              <a:rPr lang="en-US" dirty="0" smtClean="0"/>
              <a:t>   col_year YEAR,</a:t>
            </a:r>
          </a:p>
          <a:p>
            <a:r>
              <a:rPr lang="en-US" dirty="0" smtClean="0"/>
              <a:t>   col_date DATE,</a:t>
            </a:r>
          </a:p>
          <a:p>
            <a:r>
              <a:rPr lang="en-US" dirty="0" smtClean="0"/>
              <a:t>   col_time TIME,</a:t>
            </a:r>
          </a:p>
          <a:p>
            <a:r>
              <a:rPr lang="en-US" dirty="0" smtClean="0"/>
              <a:t>   col_datetime DATETIME </a:t>
            </a:r>
          </a:p>
          <a:p>
            <a:r>
              <a:rPr lang="en-US" dirty="0" smtClean="0"/>
              <a:t>);</a:t>
            </a:r>
            <a:endParaRPr lang="en-US" dirty="0"/>
          </a:p>
        </p:txBody>
      </p:sp>
      <p:sp>
        <p:nvSpPr>
          <p:cNvPr id="8" name="Rectangle 7"/>
          <p:cNvSpPr/>
          <p:nvPr/>
        </p:nvSpPr>
        <p:spPr>
          <a:xfrm>
            <a:off x="118542" y="4941168"/>
            <a:ext cx="9721080" cy="646331"/>
          </a:xfrm>
          <a:prstGeom prst="rect">
            <a:avLst/>
          </a:prstGeom>
        </p:spPr>
        <p:txBody>
          <a:bodyPr wrap="square">
            <a:spAutoFit/>
          </a:bodyPr>
          <a:lstStyle/>
          <a:p>
            <a:pPr marL="342900" indent="-342900">
              <a:buFont typeface="Arial" pitchFamily="34" charset="0"/>
              <a:buChar char="•"/>
            </a:pPr>
            <a:r>
              <a:rPr lang="en-US" dirty="0" smtClean="0"/>
              <a:t>INSERT INTO date_table VALUES(2020, '2020-06-01','</a:t>
            </a:r>
            <a:r>
              <a:rPr lang="en-US" b="1" dirty="0" smtClean="0">
                <a:solidFill>
                  <a:srgbClr val="FF0000"/>
                </a:solidFill>
              </a:rPr>
              <a:t>25:00:00</a:t>
            </a:r>
            <a:r>
              <a:rPr lang="en-US" dirty="0" smtClean="0"/>
              <a:t>', '2020-06-01 14:11');</a:t>
            </a:r>
          </a:p>
          <a:p>
            <a:pPr marL="342900" indent="-342900">
              <a:buFont typeface="Arial" pitchFamily="34" charset="0"/>
              <a:buChar char="•"/>
            </a:pPr>
            <a:r>
              <a:rPr lang="en-US" dirty="0" smtClean="0"/>
              <a:t>SELECT * FROM date_table;</a:t>
            </a:r>
          </a:p>
        </p:txBody>
      </p:sp>
      <p:pic>
        <p:nvPicPr>
          <p:cNvPr id="1027" name="Picture 3"/>
          <p:cNvPicPr>
            <a:picLocks noChangeAspect="1" noChangeArrowheads="1"/>
          </p:cNvPicPr>
          <p:nvPr/>
        </p:nvPicPr>
        <p:blipFill>
          <a:blip r:embed="rId4" cstate="print"/>
          <a:srcRect/>
          <a:stretch>
            <a:fillRect/>
          </a:stretch>
        </p:blipFill>
        <p:spPr bwMode="auto">
          <a:xfrm>
            <a:off x="6743279" y="5661248"/>
            <a:ext cx="1353601" cy="648000"/>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176148" y="5661248"/>
            <a:ext cx="4910946" cy="648072"/>
          </a:xfrm>
          <a:prstGeom prst="rect">
            <a:avLst/>
          </a:prstGeom>
          <a:noFill/>
          <a:ln w="9525">
            <a:noFill/>
            <a:miter lim="800000"/>
            <a:headEnd/>
            <a:tailEnd/>
          </a:ln>
        </p:spPr>
      </p:pic>
      <p:sp>
        <p:nvSpPr>
          <p:cNvPr id="11" name="Rectangle 10"/>
          <p:cNvSpPr/>
          <p:nvPr/>
        </p:nvSpPr>
        <p:spPr>
          <a:xfrm>
            <a:off x="6340863" y="5301208"/>
            <a:ext cx="5849550" cy="369332"/>
          </a:xfrm>
          <a:prstGeom prst="rect">
            <a:avLst/>
          </a:prstGeom>
        </p:spPr>
        <p:txBody>
          <a:bodyPr wrap="none">
            <a:spAutoFit/>
          </a:bodyPr>
          <a:lstStyle/>
          <a:p>
            <a:pPr marL="342900" indent="-342900">
              <a:buFont typeface="Arial" pitchFamily="34" charset="0"/>
              <a:buChar char="•"/>
            </a:pPr>
            <a:r>
              <a:rPr lang="en-US" dirty="0" smtClean="0"/>
              <a:t>SELECT DATE_FORMAT(col_time, '%T') FROM date_table;</a:t>
            </a:r>
            <a:endParaRPr lang="en-US" dirty="0"/>
          </a:p>
        </p:txBody>
      </p:sp>
      <p:sp>
        <p:nvSpPr>
          <p:cNvPr id="12" name="Rectangle 11"/>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2199412113"/>
      </p:ext>
    </p:extLst>
  </p:cSld>
  <p:clrMapOvr>
    <a:masterClrMapping/>
  </p:clrMapOvr>
  <p:timing>
    <p:tnLst>
      <p:par>
        <p:cT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boolean datatype </a:t>
            </a:r>
            <a:endParaRPr lang="en-IN" sz="3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8C6F0AA9-06F7-4616-8274-510A824F6E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p:cNvSpPr/>
          <p:nvPr/>
        </p:nvSpPr>
        <p:spPr>
          <a:xfrm>
            <a:off x="478582" y="764704"/>
            <a:ext cx="5725670" cy="369332"/>
          </a:xfrm>
          <a:prstGeom prst="rect">
            <a:avLst/>
          </a:prstGeom>
        </p:spPr>
        <p:txBody>
          <a:bodyPr wrap="none">
            <a:spAutoFit/>
          </a:bodyPr>
          <a:lstStyle/>
          <a:p>
            <a:pPr marL="285750" indent="-285750">
              <a:buFont typeface="Arial" panose="020B0604020202020204" pitchFamily="34" charset="0"/>
              <a:buChar char="•"/>
            </a:pPr>
            <a:r>
              <a:rPr lang="en-IN" dirty="0" smtClean="0">
                <a:latin typeface="Palatino Linotype" panose="02040502050505030304" pitchFamily="18" charset="0"/>
                <a:cs typeface="Arial" panose="020B0604020202020204" pitchFamily="34" charset="0"/>
              </a:rPr>
              <a:t>BOOL and BOOLEAN are synonym of TINYINT(1)</a:t>
            </a:r>
            <a:endParaRPr lang="en-IN" dirty="0">
              <a:latin typeface="Palatino Linotype" panose="02040502050505030304" pitchFamily="18" charset="0"/>
              <a:cs typeface="Arial" panose="020B0604020202020204"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4367014" y="1412776"/>
            <a:ext cx="2176242" cy="1224136"/>
          </a:xfrm>
          <a:prstGeom prst="rect">
            <a:avLst/>
          </a:prstGeom>
          <a:noFill/>
          <a:ln w="9525">
            <a:noFill/>
            <a:miter lim="800000"/>
            <a:headEnd/>
            <a:tailEnd/>
          </a:ln>
        </p:spPr>
      </p:pic>
      <p:sp>
        <p:nvSpPr>
          <p:cNvPr id="14" name="Rectangle 13"/>
          <p:cNvSpPr/>
          <p:nvPr/>
        </p:nvSpPr>
        <p:spPr>
          <a:xfrm>
            <a:off x="478582" y="1412776"/>
            <a:ext cx="3312367" cy="1200329"/>
          </a:xfrm>
          <a:prstGeom prst="rect">
            <a:avLst/>
          </a:prstGeom>
        </p:spPr>
        <p:txBody>
          <a:bodyPr wrap="square">
            <a:spAutoFit/>
          </a:bodyPr>
          <a:lstStyle/>
          <a:p>
            <a:r>
              <a:rPr lang="en-US" dirty="0" smtClean="0"/>
              <a:t>CREATE TABLE boolean_table (  </a:t>
            </a:r>
          </a:p>
          <a:p>
            <a:r>
              <a:rPr lang="en-US" dirty="0" smtClean="0"/>
              <a:t>    title VARCHAR(42),</a:t>
            </a:r>
          </a:p>
          <a:p>
            <a:r>
              <a:rPr lang="en-US" dirty="0" smtClean="0"/>
              <a:t>    completed TINYINT(1)</a:t>
            </a:r>
          </a:p>
          <a:p>
            <a:r>
              <a:rPr lang="en-US" dirty="0" smtClean="0"/>
              <a:t>);</a:t>
            </a:r>
            <a:endParaRPr lang="en-US" dirty="0"/>
          </a:p>
        </p:txBody>
      </p:sp>
      <p:sp>
        <p:nvSpPr>
          <p:cNvPr id="15" name="Rectangle 14"/>
          <p:cNvSpPr/>
          <p:nvPr/>
        </p:nvSpPr>
        <p:spPr>
          <a:xfrm>
            <a:off x="406574" y="3068960"/>
            <a:ext cx="6092825" cy="2031325"/>
          </a:xfrm>
          <a:prstGeom prst="rect">
            <a:avLst/>
          </a:prstGeom>
        </p:spPr>
        <p:txBody>
          <a:bodyPr>
            <a:spAutoFit/>
          </a:bodyPr>
          <a:lstStyle/>
          <a:p>
            <a:r>
              <a:rPr lang="en-US" dirty="0" smtClean="0"/>
              <a:t>INSERT INTO boolean_table VALUE('Task1', 0);</a:t>
            </a:r>
          </a:p>
          <a:p>
            <a:r>
              <a:rPr lang="en-US" dirty="0" smtClean="0"/>
              <a:t>INSERT INTO boolean_table VALUE('Task2', 1);</a:t>
            </a:r>
          </a:p>
          <a:p>
            <a:r>
              <a:rPr lang="en-US" dirty="0" smtClean="0"/>
              <a:t>INSERT INTO boolean_table VALUE('Task3', False);</a:t>
            </a:r>
          </a:p>
          <a:p>
            <a:r>
              <a:rPr lang="en-US" dirty="0" smtClean="0"/>
              <a:t>INSERT INTO boolean_table VALUE('Task4', True);</a:t>
            </a:r>
          </a:p>
          <a:p>
            <a:r>
              <a:rPr lang="en-US" dirty="0" smtClean="0"/>
              <a:t>INSERT INTO boolean_table VALUE('Task5', null);</a:t>
            </a:r>
          </a:p>
          <a:p>
            <a:r>
              <a:rPr lang="en-US" dirty="0" smtClean="0"/>
              <a:t>INSERT INTO boolean_table VALUE('Task6', default);</a:t>
            </a:r>
          </a:p>
          <a:p>
            <a:r>
              <a:rPr lang="en-US" dirty="0" smtClean="0"/>
              <a:t>INSERT INTO boolean_table VALUE('Task7', 1&gt;2);</a:t>
            </a:r>
          </a:p>
        </p:txBody>
      </p:sp>
      <p:pic>
        <p:nvPicPr>
          <p:cNvPr id="2052" name="Picture 4"/>
          <p:cNvPicPr>
            <a:picLocks noChangeAspect="1" noChangeArrowheads="1"/>
          </p:cNvPicPr>
          <p:nvPr/>
        </p:nvPicPr>
        <p:blipFill>
          <a:blip r:embed="rId4" cstate="print"/>
          <a:srcRect/>
          <a:stretch>
            <a:fillRect/>
          </a:stretch>
        </p:blipFill>
        <p:spPr bwMode="auto">
          <a:xfrm>
            <a:off x="7967414" y="3645024"/>
            <a:ext cx="2073929" cy="2088232"/>
          </a:xfrm>
          <a:prstGeom prst="rect">
            <a:avLst/>
          </a:prstGeom>
          <a:noFill/>
          <a:ln w="9525">
            <a:noFill/>
            <a:miter lim="800000"/>
            <a:headEnd/>
            <a:tailEnd/>
          </a:ln>
        </p:spPr>
      </p:pic>
      <p:sp>
        <p:nvSpPr>
          <p:cNvPr id="18" name="Rectangle 17"/>
          <p:cNvSpPr/>
          <p:nvPr/>
        </p:nvSpPr>
        <p:spPr>
          <a:xfrm>
            <a:off x="7751390" y="3068960"/>
            <a:ext cx="3117969" cy="369332"/>
          </a:xfrm>
          <a:prstGeom prst="rect">
            <a:avLst/>
          </a:prstGeom>
        </p:spPr>
        <p:txBody>
          <a:bodyPr wrap="none">
            <a:spAutoFit/>
          </a:bodyPr>
          <a:lstStyle/>
          <a:p>
            <a:r>
              <a:rPr lang="en-US" dirty="0" smtClean="0"/>
              <a:t>SELECT * FROM boolean_table;</a:t>
            </a:r>
            <a:endParaRPr lang="en-US" dirty="0"/>
          </a:p>
        </p:txBody>
      </p:sp>
      <p:sp>
        <p:nvSpPr>
          <p:cNvPr id="10" name="Rectangle 9"/>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4187119804"/>
      </p:ext>
    </p:extLst>
  </p:cSld>
  <p:clrMapOvr>
    <a:masterClrMapping/>
  </p:clrMapOvr>
  <p:timing>
    <p:tnLst>
      <p:par>
        <p:cT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binary datatype </a:t>
            </a:r>
            <a:endParaRPr lang="en-IN" sz="3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8C6F0AA9-06F7-4616-8274-510A824F6E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p:cNvSpPr/>
          <p:nvPr/>
        </p:nvSpPr>
        <p:spPr>
          <a:xfrm>
            <a:off x="478582" y="910461"/>
            <a:ext cx="11377264" cy="923330"/>
          </a:xfrm>
          <a:prstGeom prst="rect">
            <a:avLst/>
          </a:prstGeom>
        </p:spPr>
        <p:txBody>
          <a:bodyPr wrap="square">
            <a:spAutoFit/>
          </a:bodyPr>
          <a:lstStyle/>
          <a:p>
            <a:pPr marL="285750" indent="-285750">
              <a:buFont typeface="Arial" panose="020B0604020202020204" pitchFamily="34" charset="0"/>
              <a:buChar char="•"/>
            </a:pPr>
            <a:r>
              <a:rPr lang="en-IN" dirty="0" smtClean="0">
                <a:latin typeface="Palatino Linotype" pitchFamily="18" charset="0"/>
                <a:cs typeface="Arial" panose="020B0604020202020204" pitchFamily="34" charset="0"/>
              </a:rPr>
              <a:t>BLOB is </a:t>
            </a:r>
            <a:r>
              <a:rPr lang="en-US" dirty="0" smtClean="0">
                <a:latin typeface="Palatino Linotype" pitchFamily="18" charset="0"/>
              </a:rPr>
              <a:t>binary large object. BLOBs are treated as binary strings while TEXT objects are treated as character strings. BLOB can be used to store binary data that means we can store pictures, videos, sounds and programs also.</a:t>
            </a:r>
            <a:endParaRPr lang="en-IN" dirty="0">
              <a:latin typeface="Palatino Linotype" pitchFamily="18"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195887022"/>
              </p:ext>
            </p:extLst>
          </p:nvPr>
        </p:nvGraphicFramePr>
        <p:xfrm>
          <a:off x="406574" y="2052722"/>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 xmlns:a16="http://schemas.microsoft.com/office/drawing/2014/main" val="20000"/>
                    </a:ext>
                  </a:extLst>
                </a:gridCol>
                <a:gridCol w="1368152">
                  <a:extLst>
                    <a:ext uri="{9D8B030D-6E8A-4147-A177-3AD203B41FA5}">
                      <a16:colId xmlns="" xmlns:a16="http://schemas.microsoft.com/office/drawing/2014/main" val="20001"/>
                    </a:ext>
                  </a:extLst>
                </a:gridCol>
                <a:gridCol w="8136904">
                  <a:extLst>
                    <a:ext uri="{9D8B030D-6E8A-4147-A177-3AD203B41FA5}">
                      <a16:colId xmlns="" xmlns:a16="http://schemas.microsoft.com/office/drawing/2014/main"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US" sz="1800" b="0" i="0" kern="1200" dirty="0" smtClean="0">
                          <a:solidFill>
                            <a:schemeClr val="tx1"/>
                          </a:solidFill>
                          <a:latin typeface="Palatino Linotype" pitchFamily="18" charset="0"/>
                          <a:ea typeface="+mn-ea"/>
                          <a:cs typeface="+mn-cs"/>
                        </a:rPr>
                        <a:t>TINYBLOB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255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US" sz="1800" b="0" i="0" kern="1200" dirty="0" smtClean="0">
                          <a:solidFill>
                            <a:schemeClr val="tx1"/>
                          </a:solidFill>
                          <a:latin typeface="Palatino Linotype" pitchFamily="18" charset="0"/>
                          <a:ea typeface="+mn-ea"/>
                          <a:cs typeface="+mn-cs"/>
                        </a:rPr>
                        <a:t>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65,535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US" sz="1800" b="0" i="0" kern="1200" dirty="0" smtClean="0">
                          <a:solidFill>
                            <a:schemeClr val="tx1"/>
                          </a:solidFill>
                          <a:latin typeface="Palatino Linotype" pitchFamily="18" charset="0"/>
                          <a:ea typeface="+mn-ea"/>
                          <a:cs typeface="+mn-cs"/>
                        </a:rPr>
                        <a:t>MEDIUMBLOB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16,777,215</a:t>
                      </a:r>
                      <a:r>
                        <a:rPr lang="en-US" sz="1800" b="1" i="0" kern="1200" dirty="0" smtClean="0">
                          <a:solidFill>
                            <a:schemeClr val="tx1"/>
                          </a:solidFill>
                          <a:latin typeface="+mn-lt"/>
                          <a:ea typeface="+mn-ea"/>
                          <a:cs typeface="+mn-cs"/>
                        </a:rPr>
                        <a:t> </a:t>
                      </a:r>
                      <a:r>
                        <a:rPr lang="en-US" sz="1800" b="0" i="0" kern="1200" dirty="0" smtClean="0">
                          <a:solidFill>
                            <a:schemeClr val="tx1"/>
                          </a:solidFill>
                          <a:latin typeface="+mn-lt"/>
                          <a:ea typeface="+mn-ea"/>
                          <a:cs typeface="+mn-cs"/>
                        </a:rPr>
                        <a:t>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US" sz="1800" b="0" i="0" kern="1200" dirty="0" smtClean="0">
                          <a:solidFill>
                            <a:schemeClr val="tx1"/>
                          </a:solidFill>
                          <a:latin typeface="Palatino Linotype" pitchFamily="18" charset="0"/>
                          <a:ea typeface="+mn-ea"/>
                          <a:cs typeface="+mn-cs"/>
                        </a:rPr>
                        <a:t>LONGBLOB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4,294,967,295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pic>
        <p:nvPicPr>
          <p:cNvPr id="1026" name="Picture 2"/>
          <p:cNvPicPr>
            <a:picLocks noChangeAspect="1" noChangeArrowheads="1"/>
          </p:cNvPicPr>
          <p:nvPr/>
        </p:nvPicPr>
        <p:blipFill>
          <a:blip r:embed="rId3" cstate="print"/>
          <a:srcRect/>
          <a:stretch>
            <a:fillRect/>
          </a:stretch>
        </p:blipFill>
        <p:spPr bwMode="auto">
          <a:xfrm>
            <a:off x="4222998" y="4122946"/>
            <a:ext cx="2376264" cy="1659402"/>
          </a:xfrm>
          <a:prstGeom prst="rect">
            <a:avLst/>
          </a:prstGeom>
          <a:noFill/>
          <a:ln w="9525">
            <a:noFill/>
            <a:miter lim="800000"/>
            <a:headEnd/>
            <a:tailEnd/>
          </a:ln>
        </p:spPr>
      </p:pic>
      <p:sp>
        <p:nvSpPr>
          <p:cNvPr id="12" name="Rectangle 11"/>
          <p:cNvSpPr/>
          <p:nvPr/>
        </p:nvSpPr>
        <p:spPr>
          <a:xfrm>
            <a:off x="406574" y="4122946"/>
            <a:ext cx="6092825" cy="1754326"/>
          </a:xfrm>
          <a:prstGeom prst="rect">
            <a:avLst/>
          </a:prstGeom>
        </p:spPr>
        <p:txBody>
          <a:bodyPr>
            <a:spAutoFit/>
          </a:bodyPr>
          <a:lstStyle/>
          <a:p>
            <a:r>
              <a:rPr lang="en-US" dirty="0" smtClean="0"/>
              <a:t>CREATE TABLE blob_table (  </a:t>
            </a:r>
          </a:p>
          <a:p>
            <a:r>
              <a:rPr lang="en-US" dirty="0" smtClean="0"/>
              <a:t>   col_tinyblob TINYBLOB,</a:t>
            </a:r>
          </a:p>
          <a:p>
            <a:r>
              <a:rPr lang="en-US" dirty="0" smtClean="0"/>
              <a:t>   col_blob BLOB,</a:t>
            </a:r>
          </a:p>
          <a:p>
            <a:r>
              <a:rPr lang="en-US" dirty="0" smtClean="0"/>
              <a:t>   col_mediumblob MEDIUMBLOB,</a:t>
            </a:r>
          </a:p>
          <a:p>
            <a:r>
              <a:rPr lang="en-US" dirty="0" smtClean="0"/>
              <a:t>   col_LONGBLOB LONGBLOB</a:t>
            </a:r>
          </a:p>
          <a:p>
            <a:r>
              <a:rPr lang="en-US" dirty="0" smtClean="0"/>
              <a:t> );</a:t>
            </a:r>
            <a:endParaRPr lang="en-US" dirty="0"/>
          </a:p>
        </p:txBody>
      </p:sp>
      <p:sp>
        <p:nvSpPr>
          <p:cNvPr id="8" name="Rectangle 7"/>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4187119804"/>
      </p:ext>
    </p:extLst>
  </p:cSld>
  <p:clrMapOvr>
    <a:masterClrMapping/>
  </p:clrMapOvr>
  <p:timing>
    <p:tnLst>
      <p:par>
        <p:cT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smtClean="0">
                <a:latin typeface="Segoe UI Light" panose="020B0502040204020203" pitchFamily="34" charset="0"/>
                <a:cs typeface="Segoe UI Light" panose="020B0502040204020203" pitchFamily="34" charset="0"/>
              </a:rPr>
              <a:t>SQL Commands</a:t>
            </a:r>
            <a:endParaRPr lang="en-IN" sz="4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8153EDC4-CB36-45EB-A136-391B0BA57198}"/>
              </a:ext>
            </a:extLst>
          </p:cNvPr>
          <p:cNvSpPr/>
          <p:nvPr/>
        </p:nvSpPr>
        <p:spPr>
          <a:xfrm>
            <a:off x="406574" y="2991473"/>
            <a:ext cx="10585176" cy="2435218"/>
          </a:xfrm>
          <a:prstGeom prst="rect">
            <a:avLst/>
          </a:prstGeom>
        </p:spPr>
        <p:txBody>
          <a:bodyPr wrap="square">
            <a:spAutoFit/>
          </a:bodyPr>
          <a:lstStyle/>
          <a:p>
            <a:pPr fontAlgn="base"/>
            <a:r>
              <a:rPr lang="en-US" sz="2000" dirty="0">
                <a:latin typeface="Palatino Linotype" panose="02040502050505030304" pitchFamily="18" charset="0"/>
              </a:rPr>
              <a:t>These SQL commands are mainly categorized into four categories as:</a:t>
            </a:r>
          </a:p>
          <a:p>
            <a:pPr marL="342900" indent="-342900" fontAlgn="base">
              <a:lnSpc>
                <a:spcPct val="150000"/>
              </a:lnSpc>
              <a:buFont typeface="+mj-lt"/>
              <a:buAutoNum type="arabicPeriod"/>
            </a:pPr>
            <a:endParaRPr lang="en-US" dirty="0">
              <a:latin typeface="Palatino Linotype" panose="02040502050505030304" pitchFamily="18" charset="0"/>
            </a:endParaRPr>
          </a:p>
          <a:p>
            <a:pPr marL="342900" indent="-342900" fontAlgn="base">
              <a:lnSpc>
                <a:spcPct val="150000"/>
              </a:lnSpc>
              <a:buFont typeface="+mj-lt"/>
              <a:buAutoNum type="arabicPeriod"/>
            </a:pPr>
            <a:r>
              <a:rPr lang="en-US" dirty="0">
                <a:latin typeface="Palatino Linotype" panose="02040502050505030304" pitchFamily="18" charset="0"/>
              </a:rPr>
              <a:t>DDL – Data Definition Language</a:t>
            </a:r>
          </a:p>
          <a:p>
            <a:pPr marL="342900" indent="-342900" fontAlgn="base">
              <a:lnSpc>
                <a:spcPct val="150000"/>
              </a:lnSpc>
              <a:buFont typeface="+mj-lt"/>
              <a:buAutoNum type="arabicPeriod"/>
            </a:pPr>
            <a:r>
              <a:rPr lang="en-US" dirty="0">
                <a:latin typeface="Palatino Linotype" panose="02040502050505030304" pitchFamily="18" charset="0"/>
              </a:rPr>
              <a:t>DML – Data Manipulation Language</a:t>
            </a:r>
          </a:p>
          <a:p>
            <a:pPr marL="342900" indent="-342900" fontAlgn="base">
              <a:lnSpc>
                <a:spcPct val="150000"/>
              </a:lnSpc>
              <a:buFont typeface="+mj-lt"/>
              <a:buAutoNum type="arabicPeriod"/>
            </a:pPr>
            <a:r>
              <a:rPr lang="en-US" dirty="0">
                <a:latin typeface="Palatino Linotype" panose="02040502050505030304" pitchFamily="18" charset="0"/>
              </a:rPr>
              <a:t>DCL – Data Control Language</a:t>
            </a:r>
          </a:p>
          <a:p>
            <a:pPr marL="342900" indent="-342900" fontAlgn="base">
              <a:lnSpc>
                <a:spcPct val="150000"/>
              </a:lnSpc>
              <a:buFont typeface="+mj-lt"/>
              <a:buAutoNum type="arabicPeriod"/>
            </a:pPr>
            <a:r>
              <a:rPr lang="en-US" dirty="0">
                <a:latin typeface="Palatino Linotype" panose="02040502050505030304" pitchFamily="18" charset="0"/>
              </a:rPr>
              <a:t>TCL – </a:t>
            </a:r>
            <a:r>
              <a:rPr lang="en-IN" dirty="0">
                <a:latin typeface="Palatino Linotype" panose="02040502050505030304" pitchFamily="18" charset="0"/>
              </a:rPr>
              <a:t>Transaction Control Language</a:t>
            </a:r>
            <a:endParaRPr lang="en-US" dirty="0">
              <a:latin typeface="Palatino Linotype" panose="02040502050505030304" pitchFamily="18" charset="0"/>
            </a:endParaRPr>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79276966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DDL – Data </a:t>
            </a:r>
            <a:r>
              <a:rPr lang="en-US" sz="3600">
                <a:latin typeface="Palatino Linotype" panose="02040502050505030304" pitchFamily="18" charset="0"/>
              </a:rPr>
              <a:t>Definition Language</a:t>
            </a:r>
            <a:endParaRPr lang="en-US" sz="3600" dirty="0">
              <a:latin typeface="Palatino Linotype" panose="02040502050505030304" pitchFamily="18" charset="0"/>
            </a:endParaRPr>
          </a:p>
        </p:txBody>
      </p:sp>
      <p:sp>
        <p:nvSpPr>
          <p:cNvPr id="8" name="Rectangle 7">
            <a:extLst>
              <a:ext uri="{FF2B5EF4-FFF2-40B4-BE49-F238E27FC236}">
                <a16:creationId xmlns="" xmlns:a16="http://schemas.microsoft.com/office/drawing/2014/main" id="{C707D178-938A-42DB-AC53-9C9F9C8D4B88}"/>
              </a:ext>
            </a:extLst>
          </p:cNvPr>
          <p:cNvSpPr/>
          <p:nvPr/>
        </p:nvSpPr>
        <p:spPr>
          <a:xfrm>
            <a:off x="191018" y="836712"/>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creating, modifying, and dropping the structure of database objects. Some DDL commands are CREATE, ALTER, and DROP.</a:t>
            </a:r>
            <a:endParaRPr lang="en-IN" dirty="0">
              <a:solidFill>
                <a:schemeClr val="tx1">
                  <a:lumMod val="95000"/>
                  <a:lumOff val="5000"/>
                </a:schemeClr>
              </a:solidFill>
              <a:latin typeface="Palatino Linotype" panose="02040502050505030304" pitchFamily="18" charset="0"/>
            </a:endParaRPr>
          </a:p>
        </p:txBody>
      </p:sp>
      <p:sp>
        <p:nvSpPr>
          <p:cNvPr id="9" name="Rectangle 8">
            <a:extLst>
              <a:ext uri="{FF2B5EF4-FFF2-40B4-BE49-F238E27FC236}">
                <a16:creationId xmlns="" xmlns:a16="http://schemas.microsoft.com/office/drawing/2014/main" id="{E06A65BF-748F-4D11-AF08-BBF35022EAFD}"/>
              </a:ext>
            </a:extLst>
          </p:cNvPr>
          <p:cNvSpPr/>
          <p:nvPr/>
        </p:nvSpPr>
        <p:spPr>
          <a:xfrm>
            <a:off x="191018" y="1484784"/>
            <a:ext cx="11592820" cy="5047536"/>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CREATE</a:t>
            </a:r>
            <a:r>
              <a:rPr lang="en-US" dirty="0">
                <a:solidFill>
                  <a:schemeClr val="tx1">
                    <a:lumMod val="95000"/>
                    <a:lumOff val="5000"/>
                  </a:schemeClr>
                </a:solidFill>
                <a:latin typeface="Palatino Linotype" panose="02040502050505030304" pitchFamily="18" charset="0"/>
              </a:rPr>
              <a:t>: It is used to create the database and its objects (like tables, functions, views, indexes, procedures, triggers</a:t>
            </a:r>
            <a:r>
              <a:rPr lang="en-US" dirty="0" smtClean="0">
                <a:solidFill>
                  <a:schemeClr val="tx1">
                    <a:lumMod val="95000"/>
                    <a:lumOff val="5000"/>
                  </a:schemeClr>
                </a:solidFill>
                <a:latin typeface="Palatino Linotype" panose="02040502050505030304" pitchFamily="18" charset="0"/>
              </a:rPr>
              <a:t>).</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r>
              <a:rPr lang="en-US" dirty="0" smtClean="0">
                <a:latin typeface="Palatino Linotype" pitchFamily="18" charset="0"/>
              </a:rPr>
              <a:t>  CREATE TABLE student (</a:t>
            </a:r>
          </a:p>
          <a:p>
            <a:r>
              <a:rPr lang="en-US" dirty="0" smtClean="0">
                <a:latin typeface="Palatino Linotype" pitchFamily="18" charset="0"/>
              </a:rPr>
              <a:t>    ID INT,</a:t>
            </a:r>
          </a:p>
          <a:p>
            <a:r>
              <a:rPr lang="en-US" dirty="0" smtClean="0">
                <a:latin typeface="Palatino Linotype" pitchFamily="18" charset="0"/>
              </a:rPr>
              <a:t>    firstName VARCHAR(45),</a:t>
            </a:r>
          </a:p>
          <a:p>
            <a:r>
              <a:rPr lang="en-US" dirty="0" smtClean="0">
                <a:latin typeface="Palatino Linotype" pitchFamily="18" charset="0"/>
              </a:rPr>
              <a:t>    lastName VARCHAR(45),</a:t>
            </a:r>
          </a:p>
          <a:p>
            <a:r>
              <a:rPr lang="en-US" dirty="0" smtClean="0">
                <a:latin typeface="Palatino Linotype" pitchFamily="18" charset="0"/>
              </a:rPr>
              <a:t>    DoB DATE</a:t>
            </a:r>
          </a:p>
          <a:p>
            <a:r>
              <a:rPr lang="en-US" dirty="0" smtClean="0">
                <a:latin typeface="Palatino Linotype" pitchFamily="18" charset="0"/>
              </a:rPr>
              <a:t>  );</a:t>
            </a: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solidFill>
                  <a:schemeClr val="tx1">
                    <a:lumMod val="95000"/>
                    <a:lumOff val="5000"/>
                  </a:schemeClr>
                </a:solidFill>
                <a:latin typeface="Palatino Linotype" panose="02040502050505030304" pitchFamily="18" charset="0"/>
              </a:rPr>
              <a:t>ALTER</a:t>
            </a:r>
            <a:r>
              <a:rPr lang="en-US" b="1" dirty="0">
                <a:solidFill>
                  <a:schemeClr val="tx1">
                    <a:lumMod val="95000"/>
                    <a:lumOff val="5000"/>
                  </a:schemeClr>
                </a:solidFill>
                <a:latin typeface="Palatino Linotype" panose="02040502050505030304" pitchFamily="18" charset="0"/>
              </a:rPr>
              <a:t>:</a:t>
            </a:r>
            <a:r>
              <a:rPr lang="en-US" dirty="0">
                <a:solidFill>
                  <a:schemeClr val="tx1">
                    <a:lumMod val="95000"/>
                    <a:lumOff val="5000"/>
                  </a:schemeClr>
                </a:solidFill>
                <a:latin typeface="Palatino Linotype" panose="02040502050505030304" pitchFamily="18" charset="0"/>
              </a:rPr>
              <a:t> Alter command is used to modify the existing database objects. It can add, delete/drop or modify columns in the existing table. It can also be used to add and drop various constraints on the existing table.</a:t>
            </a:r>
          </a:p>
          <a:p>
            <a:pPr marL="285750" indent="-285750"/>
            <a:endParaRPr lang="en-US" sz="800" dirty="0" smtClean="0">
              <a:latin typeface="Palatino Linotype" pitchFamily="18" charset="0"/>
            </a:endParaRPr>
          </a:p>
          <a:p>
            <a:pPr marL="285750" indent="-285750"/>
            <a:r>
              <a:rPr lang="en-US" dirty="0" smtClean="0">
                <a:latin typeface="Palatino Linotype" pitchFamily="18" charset="0"/>
              </a:rPr>
              <a:t>      ALTER TABLE student ADD COLUMN emailID VARCHAR(145);</a:t>
            </a: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solidFill>
                  <a:schemeClr val="tx1">
                    <a:lumMod val="95000"/>
                    <a:lumOff val="5000"/>
                  </a:schemeClr>
                </a:solidFill>
                <a:latin typeface="Palatino Linotype" panose="02040502050505030304" pitchFamily="18" charset="0"/>
              </a:rPr>
              <a:t>DROP</a:t>
            </a:r>
            <a:r>
              <a:rPr lang="en-US" dirty="0">
                <a:solidFill>
                  <a:schemeClr val="tx1">
                    <a:lumMod val="95000"/>
                    <a:lumOff val="5000"/>
                  </a:schemeClr>
                </a:solidFill>
                <a:latin typeface="Palatino Linotype" panose="02040502050505030304" pitchFamily="18" charset="0"/>
              </a:rPr>
              <a:t>: DROP command is used to delete the various existing database objects like (database, table, a view or other objects). </a:t>
            </a: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latin typeface="Palatino Linotype" pitchFamily="18" charset="0"/>
              </a:rPr>
              <a:t>     DROP TABLE student;</a:t>
            </a:r>
            <a:endParaRPr lang="en-US" dirty="0">
              <a:solidFill>
                <a:schemeClr val="tx1">
                  <a:lumMod val="95000"/>
                  <a:lumOff val="5000"/>
                </a:schemeClr>
              </a:solidFill>
              <a:latin typeface="Palatino Linotype" panose="02040502050505030304" pitchFamily="18" charset="0"/>
            </a:endParaRPr>
          </a:p>
        </p:txBody>
      </p:sp>
      <p:pic>
        <p:nvPicPr>
          <p:cNvPr id="1026" name="Picture 2"/>
          <p:cNvPicPr>
            <a:picLocks noChangeAspect="1" noChangeArrowheads="1"/>
          </p:cNvPicPr>
          <p:nvPr/>
        </p:nvPicPr>
        <p:blipFill>
          <a:blip r:embed="rId3" cstate="print"/>
          <a:srcRect/>
          <a:stretch>
            <a:fillRect/>
          </a:stretch>
        </p:blipFill>
        <p:spPr bwMode="auto">
          <a:xfrm>
            <a:off x="4943078" y="1916832"/>
            <a:ext cx="1885031" cy="1872208"/>
          </a:xfrm>
          <a:prstGeom prst="rect">
            <a:avLst/>
          </a:prstGeom>
          <a:noFill/>
          <a:ln w="9525">
            <a:noFill/>
            <a:miter lim="800000"/>
            <a:headEnd/>
            <a:tailEnd/>
          </a:ln>
        </p:spPr>
      </p:pic>
      <p:sp>
        <p:nvSpPr>
          <p:cNvPr id="10" name="Rectangle 9"/>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2349545166"/>
      </p:ext>
    </p:extLst>
  </p:cSld>
  <p:clrMapOvr>
    <a:masterClrMapping/>
  </p:clrMapOvr>
  <p:timing>
    <p:tnLst>
      <p:par>
        <p:cTn id="1" dur="indefinite" restart="never" nodeType="tmRoot"/>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DML – Data Manipulation Language</a:t>
            </a:r>
          </a:p>
        </p:txBody>
      </p:sp>
      <p:sp>
        <p:nvSpPr>
          <p:cNvPr id="2" name="Rectangle 1">
            <a:extLst>
              <a:ext uri="{FF2B5EF4-FFF2-40B4-BE49-F238E27FC236}">
                <a16:creationId xmlns="" xmlns:a16="http://schemas.microsoft.com/office/drawing/2014/main" id="{DAD9923C-2D47-4BC7-BBBB-6392059DEC2E}"/>
              </a:ext>
            </a:extLst>
          </p:cNvPr>
          <p:cNvSpPr/>
          <p:nvPr/>
        </p:nvSpPr>
        <p:spPr>
          <a:xfrm>
            <a:off x="191018" y="1268760"/>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retrieving, inserting, modifying or deleting the data stored in the database. Some DML commands </a:t>
            </a:r>
            <a:r>
              <a:rPr lang="en-US" dirty="0" smtClean="0">
                <a:solidFill>
                  <a:schemeClr val="tx1">
                    <a:lumMod val="95000"/>
                    <a:lumOff val="5000"/>
                  </a:schemeClr>
                </a:solidFill>
                <a:latin typeface="Palatino Linotype" panose="02040502050505030304" pitchFamily="18" charset="0"/>
              </a:rPr>
              <a:t>are </a:t>
            </a:r>
            <a:r>
              <a:rPr lang="en-US" dirty="0">
                <a:solidFill>
                  <a:schemeClr val="tx1">
                    <a:lumMod val="95000"/>
                    <a:lumOff val="5000"/>
                  </a:schemeClr>
                </a:solidFill>
                <a:latin typeface="Palatino Linotype" panose="02040502050505030304" pitchFamily="18" charset="0"/>
              </a:rPr>
              <a:t>INSERT</a:t>
            </a:r>
            <a:r>
              <a:rPr lang="en-US" dirty="0" smtClean="0">
                <a:solidFill>
                  <a:schemeClr val="tx1">
                    <a:lumMod val="95000"/>
                    <a:lumOff val="5000"/>
                  </a:schemeClr>
                </a:solidFill>
                <a:latin typeface="Palatino Linotype" panose="02040502050505030304" pitchFamily="18" charset="0"/>
              </a:rPr>
              <a:t>, SELECT, </a:t>
            </a:r>
            <a:r>
              <a:rPr lang="en-US" dirty="0">
                <a:solidFill>
                  <a:schemeClr val="tx1">
                    <a:lumMod val="95000"/>
                    <a:lumOff val="5000"/>
                  </a:schemeClr>
                </a:solidFill>
                <a:latin typeface="Palatino Linotype" panose="02040502050505030304" pitchFamily="18" charset="0"/>
              </a:rPr>
              <a:t>UPDATE, and DELETE commands.</a:t>
            </a:r>
            <a:endParaRPr lang="en-IN" dirty="0">
              <a:solidFill>
                <a:schemeClr val="tx1">
                  <a:lumMod val="95000"/>
                  <a:lumOff val="5000"/>
                </a:schemeClr>
              </a:solidFill>
              <a:latin typeface="Palatino Linotype" panose="02040502050505030304" pitchFamily="18" charset="0"/>
            </a:endParaRPr>
          </a:p>
        </p:txBody>
      </p:sp>
      <p:sp>
        <p:nvSpPr>
          <p:cNvPr id="3" name="Rectangle 2">
            <a:extLst>
              <a:ext uri="{FF2B5EF4-FFF2-40B4-BE49-F238E27FC236}">
                <a16:creationId xmlns="" xmlns:a16="http://schemas.microsoft.com/office/drawing/2014/main" id="{79293766-14E1-4F81-94D5-4F24C23535EA}"/>
              </a:ext>
            </a:extLst>
          </p:cNvPr>
          <p:cNvSpPr/>
          <p:nvPr/>
        </p:nvSpPr>
        <p:spPr>
          <a:xfrm>
            <a:off x="191018" y="2173501"/>
            <a:ext cx="11736836" cy="3631763"/>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INSERT:</a:t>
            </a:r>
            <a:r>
              <a:rPr lang="en-US" dirty="0">
                <a:solidFill>
                  <a:schemeClr val="tx1">
                    <a:lumMod val="95000"/>
                    <a:lumOff val="5000"/>
                  </a:schemeClr>
                </a:solidFill>
                <a:latin typeface="Palatino Linotype" panose="02040502050505030304" pitchFamily="18" charset="0"/>
              </a:rPr>
              <a:t> Insert command is used to insert new records or new rows in a table.</a:t>
            </a: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INSERT INTO student VALUES (1, 'raju', 'patel', '1970-12-10', 'raju123@gmail.com');</a:t>
            </a:r>
          </a:p>
          <a:p>
            <a:pPr marL="285750" indent="-285750"/>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latin typeface="Palatino Linotype" panose="02040502050505030304" pitchFamily="18" charset="0"/>
              </a:rPr>
              <a:t>SELECT: </a:t>
            </a:r>
            <a:r>
              <a:rPr lang="en-US" dirty="0" smtClean="0">
                <a:latin typeface="Palatino Linotype" panose="02040502050505030304" pitchFamily="18" charset="0"/>
              </a:rPr>
              <a:t>The select command is used to retrieve or fetch data from the tables in a database.</a:t>
            </a: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SELECT * FROM student;</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UPDATE:</a:t>
            </a:r>
            <a:r>
              <a:rPr lang="en-US" dirty="0">
                <a:solidFill>
                  <a:schemeClr val="tx1">
                    <a:lumMod val="95000"/>
                    <a:lumOff val="5000"/>
                  </a:schemeClr>
                </a:solidFill>
                <a:latin typeface="Palatino Linotype" panose="02040502050505030304" pitchFamily="18" charset="0"/>
              </a:rPr>
              <a:t> The update command is used to update or modify the existing data of a table in the database.</a:t>
            </a:r>
          </a:p>
          <a:p>
            <a:pPr marL="285750" indent="-285750"/>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UPDATE student SET emailID = 'mohan.desai@gmail.com' WHERE ID = 3;</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DELETE: </a:t>
            </a:r>
            <a:r>
              <a:rPr lang="en-US" dirty="0">
                <a:solidFill>
                  <a:schemeClr val="tx1">
                    <a:lumMod val="95000"/>
                    <a:lumOff val="5000"/>
                  </a:schemeClr>
                </a:solidFill>
                <a:latin typeface="Palatino Linotype" panose="02040502050505030304" pitchFamily="18" charset="0"/>
              </a:rPr>
              <a:t>The delete command is used to delete the existing records from a table.</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r>
              <a:rPr lang="en-US" dirty="0">
                <a:latin typeface="Palatino Linotype" panose="02040502050505030304" pitchFamily="18" charset="0"/>
              </a:rPr>
              <a:t> </a:t>
            </a:r>
            <a:r>
              <a:rPr lang="en-US" smtClean="0">
                <a:latin typeface="Palatino Linotype" panose="02040502050505030304" pitchFamily="18" charset="0"/>
              </a:rPr>
              <a:t>     DELETE </a:t>
            </a:r>
            <a:r>
              <a:rPr lang="en-US" dirty="0" smtClean="0">
                <a:latin typeface="Palatino Linotype" panose="02040502050505030304" pitchFamily="18" charset="0"/>
              </a:rPr>
              <a:t>FROM student WHERE ID = 3;</a:t>
            </a:r>
            <a:endParaRPr lang="en-IN" dirty="0">
              <a:solidFill>
                <a:schemeClr val="tx1">
                  <a:lumMod val="95000"/>
                  <a:lumOff val="5000"/>
                </a:schemeClr>
              </a:solidFill>
              <a:latin typeface="Palatino Linotype" panose="02040502050505030304" pitchFamily="18" charset="0"/>
            </a:endParaRPr>
          </a:p>
        </p:txBody>
      </p:sp>
      <p:sp>
        <p:nvSpPr>
          <p:cNvPr id="8" name="Rectangle 7"/>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85479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DCL – Data Control Language</a:t>
            </a:r>
          </a:p>
        </p:txBody>
      </p:sp>
      <p:sp>
        <p:nvSpPr>
          <p:cNvPr id="6" name="Rectangle 5">
            <a:extLst>
              <a:ext uri="{FF2B5EF4-FFF2-40B4-BE49-F238E27FC236}">
                <a16:creationId xmlns="" xmlns:a16="http://schemas.microsoft.com/office/drawing/2014/main" id="{99FC46CB-9150-42AE-B3EA-C4728C00D570}"/>
              </a:ext>
            </a:extLst>
          </p:cNvPr>
          <p:cNvSpPr/>
          <p:nvPr/>
        </p:nvSpPr>
        <p:spPr>
          <a:xfrm>
            <a:off x="191018" y="1268760"/>
            <a:ext cx="11736836" cy="646331"/>
          </a:xfrm>
          <a:prstGeom prst="rect">
            <a:avLst/>
          </a:prstGeom>
        </p:spPr>
        <p:txBody>
          <a:bodyPr wrap="square">
            <a:spAutoFit/>
          </a:bodyPr>
          <a:lstStyle/>
          <a:p>
            <a:r>
              <a:rPr lang="en-US" dirty="0">
                <a:latin typeface="Palatino Linotype" panose="02040502050505030304" pitchFamily="18" charset="0"/>
              </a:rPr>
              <a:t>These SQL commands are used for providing security or access control to database objects ( like table, views, procedures, </a:t>
            </a:r>
            <a:r>
              <a:rPr lang="en-US" dirty="0" err="1">
                <a:latin typeface="Palatino Linotype" panose="02040502050505030304" pitchFamily="18" charset="0"/>
              </a:rPr>
              <a:t>etc</a:t>
            </a:r>
            <a:r>
              <a:rPr lang="en-US" dirty="0">
                <a:latin typeface="Palatino Linotype" panose="02040502050505030304" pitchFamily="18" charset="0"/>
              </a:rPr>
              <a:t>).</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 xmlns:a16="http://schemas.microsoft.com/office/drawing/2014/main" id="{2A76D40B-D621-4774-8592-1DA9E4EB01ED}"/>
              </a:ext>
            </a:extLst>
          </p:cNvPr>
          <p:cNvSpPr/>
          <p:nvPr/>
        </p:nvSpPr>
        <p:spPr>
          <a:xfrm>
            <a:off x="191018" y="2420888"/>
            <a:ext cx="11736836" cy="1477328"/>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GRANT:</a:t>
            </a:r>
            <a:r>
              <a:rPr lang="en-US" dirty="0">
                <a:latin typeface="Palatino Linotype" panose="02040502050505030304" pitchFamily="18" charset="0"/>
              </a:rPr>
              <a:t> This command is used to give access or permission to specific users on database objects like table, view, etc.</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REVOKE:</a:t>
            </a:r>
            <a:r>
              <a:rPr lang="en-US" dirty="0">
                <a:latin typeface="Palatino Linotype" panose="02040502050505030304" pitchFamily="18" charset="0"/>
              </a:rPr>
              <a:t> The REVOKE command removes user access rights or privileges to the database objects given by using the GRANT command.</a:t>
            </a:r>
            <a:endParaRPr lang="en-IN" dirty="0">
              <a:solidFill>
                <a:schemeClr val="tx1">
                  <a:lumMod val="95000"/>
                  <a:lumOff val="5000"/>
                </a:schemeClr>
              </a:solidFill>
              <a:latin typeface="Palatino Linotype" panose="02040502050505030304" pitchFamily="18" charset="0"/>
            </a:endParaRPr>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42789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161190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TCL – </a:t>
            </a:r>
            <a:r>
              <a:rPr lang="en-IN" sz="3600" dirty="0">
                <a:latin typeface="Palatino Linotype" panose="02040502050505030304" pitchFamily="18" charset="0"/>
              </a:rPr>
              <a:t>Transaction Control Language</a:t>
            </a:r>
            <a:endParaRPr lang="en-US" sz="3600" dirty="0">
              <a:latin typeface="Palatino Linotype" panose="02040502050505030304" pitchFamily="18" charset="0"/>
            </a:endParaRPr>
          </a:p>
        </p:txBody>
      </p:sp>
      <p:sp>
        <p:nvSpPr>
          <p:cNvPr id="6" name="Rectangle 5">
            <a:extLst>
              <a:ext uri="{FF2B5EF4-FFF2-40B4-BE49-F238E27FC236}">
                <a16:creationId xmlns="" xmlns:a16="http://schemas.microsoft.com/office/drawing/2014/main" id="{3734B797-C46C-471A-AE7A-A9F29DEE5FA0}"/>
              </a:ext>
            </a:extLst>
          </p:cNvPr>
          <p:cNvSpPr/>
          <p:nvPr/>
        </p:nvSpPr>
        <p:spPr>
          <a:xfrm>
            <a:off x="191018" y="1268760"/>
            <a:ext cx="11736836" cy="369332"/>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managing changes affecting the data.</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 xmlns:a16="http://schemas.microsoft.com/office/drawing/2014/main" id="{F90503B4-5182-4576-92C3-29BE690CB527}"/>
              </a:ext>
            </a:extLst>
          </p:cNvPr>
          <p:cNvSpPr/>
          <p:nvPr/>
        </p:nvSpPr>
        <p:spPr>
          <a:xfrm>
            <a:off x="191018" y="2204864"/>
            <a:ext cx="11736836"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COMMIT: </a:t>
            </a:r>
            <a:r>
              <a:rPr lang="en-US" dirty="0">
                <a:latin typeface="Palatino Linotype" panose="02040502050505030304" pitchFamily="18" charset="0"/>
              </a:rPr>
              <a:t>The COMMIT command saves all the transactions or changes to the database since the last COMMIT or ROLLBACK command. After COMMIT the changes cannot be undone.</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ROLLBACK:</a:t>
            </a:r>
            <a:r>
              <a:rPr lang="en-US" dirty="0">
                <a:latin typeface="Palatino Linotype" panose="02040502050505030304" pitchFamily="18" charset="0"/>
              </a:rPr>
              <a:t> The ROLLBACK command is used to undo transactions or changes that have not been saved to the database. </a:t>
            </a:r>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980728"/>
            <a:ext cx="8838049" cy="914400"/>
          </a:xfrm>
          <a:prstGeom prst="rect">
            <a:avLst/>
          </a:prstGeom>
        </p:spPr>
        <p:txBody>
          <a:bodyPr>
            <a:normAutofit/>
          </a:bodyPr>
          <a:lstStyle/>
          <a:p>
            <a:pPr algn="ctr">
              <a:spcBef>
                <a:spcPct val="0"/>
              </a:spcBef>
              <a:defRPr/>
            </a:pPr>
            <a:r>
              <a:rPr lang="en-IN" sz="4800" dirty="0">
                <a:latin typeface="Segoe UI Light" panose="020B0502040204020203" pitchFamily="34" charset="0"/>
                <a:cs typeface="Segoe UI Light" panose="020B0502040204020203" pitchFamily="34" charset="0"/>
              </a:rPr>
              <a:t>Types Of Constraints</a:t>
            </a: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03071795-478D-4709-A352-9F853A16EEBD}"/>
              </a:ext>
            </a:extLst>
          </p:cNvPr>
          <p:cNvSpPr/>
          <p:nvPr/>
        </p:nvSpPr>
        <p:spPr>
          <a:xfrm>
            <a:off x="118542" y="2564904"/>
            <a:ext cx="11953328" cy="2113784"/>
          </a:xfrm>
          <a:prstGeom prst="rect">
            <a:avLst/>
          </a:prstGeom>
        </p:spPr>
        <p:txBody>
          <a:bodyPr wrap="square">
            <a:spAutoFit/>
          </a:bodyPr>
          <a:lstStyle/>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NOT NULL</a:t>
            </a:r>
            <a:r>
              <a:rPr lang="en-US" dirty="0">
                <a:solidFill>
                  <a:srgbClr val="000000"/>
                </a:solidFill>
                <a:latin typeface="Palatino Linotype" panose="02040502050505030304" pitchFamily="18" charset="0"/>
              </a:rPr>
              <a:t> - Ensures that a column cannot have a NULL value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UNIQUE</a:t>
            </a:r>
            <a:r>
              <a:rPr lang="en-US" dirty="0">
                <a:solidFill>
                  <a:srgbClr val="000000"/>
                </a:solidFill>
                <a:latin typeface="Palatino Linotype" panose="02040502050505030304" pitchFamily="18" charset="0"/>
              </a:rPr>
              <a:t> - Ensures that all values in a column are different</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PRIMARY KEY</a:t>
            </a:r>
            <a:r>
              <a:rPr lang="en-US" dirty="0">
                <a:solidFill>
                  <a:srgbClr val="000000"/>
                </a:solidFill>
                <a:latin typeface="Palatino Linotype" panose="02040502050505030304" pitchFamily="18" charset="0"/>
              </a:rPr>
              <a:t> - A combination of a NOT NULL and UNIQUE. Uniquely identifies each row in a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FOREIGN KEY</a:t>
            </a:r>
            <a:r>
              <a:rPr lang="en-US" dirty="0">
                <a:solidFill>
                  <a:srgbClr val="000000"/>
                </a:solidFill>
                <a:latin typeface="Palatino Linotype" panose="02040502050505030304" pitchFamily="18" charset="0"/>
              </a:rPr>
              <a:t> - Uniquely identifies a row/record in another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CHECK</a:t>
            </a:r>
            <a:r>
              <a:rPr lang="en-US" dirty="0">
                <a:solidFill>
                  <a:srgbClr val="000000"/>
                </a:solidFill>
                <a:latin typeface="Palatino Linotype" panose="02040502050505030304" pitchFamily="18" charset="0"/>
              </a:rPr>
              <a:t> - Ensures that all values in a column satisfies a specific condition.</a:t>
            </a:r>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39310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File System vs DBMS</a:t>
            </a:r>
            <a:endParaRPr lang="en-IN" sz="4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Tree>
    <p:extLst>
      <p:ext uri="{BB962C8B-B14F-4D97-AF65-F5344CB8AC3E}">
        <p14:creationId xmlns="" xmlns:p14="http://schemas.microsoft.com/office/powerpoint/2010/main" val="179276966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File System</a:t>
            </a:r>
            <a:endParaRPr lang="en-US" sz="3600" dirty="0">
              <a:latin typeface="Palatino Linotype" panose="02040502050505030304" pitchFamily="18" charset="0"/>
            </a:endParaRPr>
          </a:p>
        </p:txBody>
      </p:sp>
      <p:sp>
        <p:nvSpPr>
          <p:cNvPr id="10" name="Rectangle 9"/>
          <p:cNvSpPr/>
          <p:nvPr/>
        </p:nvSpPr>
        <p:spPr>
          <a:xfrm>
            <a:off x="190550" y="2132856"/>
            <a:ext cx="8136904" cy="1200329"/>
          </a:xfrm>
          <a:prstGeom prst="rect">
            <a:avLst/>
          </a:prstGeom>
        </p:spPr>
        <p:txBody>
          <a:bodyPr wrap="square">
            <a:spAutoFit/>
          </a:bodyPr>
          <a:lstStyle/>
          <a:p>
            <a:r>
              <a:rPr lang="en-US" dirty="0" smtClean="0">
                <a:latin typeface="Palatino Linotype" pitchFamily="18" charset="0"/>
              </a:rPr>
              <a:t>A </a:t>
            </a:r>
            <a:r>
              <a:rPr lang="en-US" b="1" dirty="0" smtClean="0">
                <a:latin typeface="Palatino Linotype" pitchFamily="18" charset="0"/>
              </a:rPr>
              <a:t>flat file</a:t>
            </a:r>
            <a:r>
              <a:rPr lang="en-US" dirty="0" smtClean="0">
                <a:latin typeface="Palatino Linotype" pitchFamily="18" charset="0"/>
              </a:rPr>
              <a:t> database is a database that stores data in a plain text </a:t>
            </a:r>
            <a:r>
              <a:rPr lang="en-US" b="1" dirty="0" smtClean="0">
                <a:latin typeface="Palatino Linotype" pitchFamily="18" charset="0"/>
              </a:rPr>
              <a:t>file</a:t>
            </a:r>
            <a:r>
              <a:rPr lang="en-US" dirty="0" smtClean="0">
                <a:latin typeface="Palatino Linotype" pitchFamily="18" charset="0"/>
              </a:rPr>
              <a:t>. Each line of the text </a:t>
            </a:r>
            <a:r>
              <a:rPr lang="en-US" b="1" dirty="0" smtClean="0">
                <a:latin typeface="Palatino Linotype" pitchFamily="18" charset="0"/>
              </a:rPr>
              <a:t>file</a:t>
            </a:r>
            <a:r>
              <a:rPr lang="en-US" dirty="0" smtClean="0">
                <a:latin typeface="Palatino Linotype" pitchFamily="18" charset="0"/>
              </a:rPr>
              <a:t> holds one record, with fields separated by delimiters, such as commas or tabs. While it uses a simple structure, a </a:t>
            </a:r>
            <a:r>
              <a:rPr lang="en-US" b="1" dirty="0" smtClean="0">
                <a:latin typeface="Palatino Linotype" pitchFamily="18" charset="0"/>
              </a:rPr>
              <a:t>flat file</a:t>
            </a:r>
            <a:r>
              <a:rPr lang="en-US" dirty="0" smtClean="0">
                <a:latin typeface="Palatino Linotype" pitchFamily="18" charset="0"/>
              </a:rPr>
              <a:t> database cannot contain multiple tables like a relational database can</a:t>
            </a:r>
            <a:endParaRPr lang="en-US" dirty="0">
              <a:latin typeface="Palatino Linotype" pitchFamily="18" charset="0"/>
            </a:endParaRPr>
          </a:p>
        </p:txBody>
      </p:sp>
      <p:sp>
        <p:nvSpPr>
          <p:cNvPr id="11" name="Rectangle 10"/>
          <p:cNvSpPr/>
          <p:nvPr/>
        </p:nvSpPr>
        <p:spPr>
          <a:xfrm>
            <a:off x="478582" y="1124744"/>
            <a:ext cx="11305256" cy="646331"/>
          </a:xfrm>
          <a:prstGeom prst="rect">
            <a:avLst/>
          </a:prstGeom>
        </p:spPr>
        <p:txBody>
          <a:bodyPr wrap="square">
            <a:spAutoFit/>
          </a:bodyPr>
          <a:lstStyle/>
          <a:p>
            <a:r>
              <a:rPr lang="en-US" dirty="0" smtClean="0">
                <a:latin typeface="Palatino Linotype" pitchFamily="18" charset="0"/>
              </a:rPr>
              <a:t>A </a:t>
            </a:r>
            <a:r>
              <a:rPr lang="en-US" b="1" dirty="0" smtClean="0">
                <a:latin typeface="Palatino Linotype" pitchFamily="18" charset="0"/>
              </a:rPr>
              <a:t>filesystem</a:t>
            </a:r>
            <a:r>
              <a:rPr lang="en-US" dirty="0" smtClean="0">
                <a:latin typeface="Palatino Linotype" pitchFamily="18" charset="0"/>
              </a:rPr>
              <a:t> is the methods and data structures that an operating </a:t>
            </a:r>
            <a:r>
              <a:rPr lang="en-US" b="1" dirty="0" smtClean="0">
                <a:latin typeface="Palatino Linotype" pitchFamily="18" charset="0"/>
              </a:rPr>
              <a:t>system</a:t>
            </a:r>
            <a:r>
              <a:rPr lang="en-US" dirty="0" smtClean="0">
                <a:latin typeface="Palatino Linotype" pitchFamily="18" charset="0"/>
              </a:rPr>
              <a:t> uses to keep track of </a:t>
            </a:r>
            <a:r>
              <a:rPr lang="en-US" b="1" dirty="0" smtClean="0">
                <a:latin typeface="Palatino Linotype" pitchFamily="18" charset="0"/>
              </a:rPr>
              <a:t>files</a:t>
            </a:r>
            <a:r>
              <a:rPr lang="en-US" dirty="0" smtClean="0">
                <a:latin typeface="Palatino Linotype" pitchFamily="18" charset="0"/>
              </a:rPr>
              <a:t> on a disk or partition; that is, the way the </a:t>
            </a:r>
            <a:r>
              <a:rPr lang="en-US" b="1" dirty="0" smtClean="0">
                <a:latin typeface="Palatino Linotype" pitchFamily="18" charset="0"/>
              </a:rPr>
              <a:t>files</a:t>
            </a:r>
            <a:r>
              <a:rPr lang="en-US" dirty="0" smtClean="0">
                <a:latin typeface="Palatino Linotype" pitchFamily="18" charset="0"/>
              </a:rPr>
              <a:t> are organized on the disk.</a:t>
            </a:r>
            <a:endParaRPr lang="en-US" dirty="0">
              <a:latin typeface="Palatino Linotype"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pic>
        <p:nvPicPr>
          <p:cNvPr id="6146" name="Picture 2" descr="file_sys_8"/>
          <p:cNvPicPr>
            <a:picLocks noChangeAspect="1" noChangeArrowheads="1"/>
          </p:cNvPicPr>
          <p:nvPr/>
        </p:nvPicPr>
        <p:blipFill>
          <a:blip r:embed="rId3" cstate="print"/>
          <a:srcRect/>
          <a:stretch>
            <a:fillRect/>
          </a:stretch>
        </p:blipFill>
        <p:spPr bwMode="auto">
          <a:xfrm>
            <a:off x="8543478" y="1457400"/>
            <a:ext cx="3646935" cy="5400600"/>
          </a:xfrm>
          <a:prstGeom prst="rect">
            <a:avLst/>
          </a:prstGeom>
          <a:noFill/>
        </p:spPr>
      </p:pic>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DBMS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9" name="Rectangle 8">
            <a:extLst>
              <a:ext uri="{FF2B5EF4-FFF2-40B4-BE49-F238E27FC236}">
                <a16:creationId xmlns="" xmlns:a16="http://schemas.microsoft.com/office/drawing/2014/main" id="{8FAE9B23-3ED4-4706-957F-B5A1738E90CC}"/>
              </a:ext>
            </a:extLst>
          </p:cNvPr>
          <p:cNvSpPr/>
          <p:nvPr/>
        </p:nvSpPr>
        <p:spPr>
          <a:xfrm>
            <a:off x="190550" y="1196752"/>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14" name="Picture 1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167214" y="3140968"/>
            <a:ext cx="4385660" cy="1656184"/>
          </a:xfrm>
          <a:prstGeom prst="rect">
            <a:avLst/>
          </a:prstGeom>
        </p:spPr>
      </p:pic>
      <p:pic>
        <p:nvPicPr>
          <p:cNvPr id="8" name="Picture 7"/>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50590" y="2708920"/>
            <a:ext cx="3816226" cy="2821057"/>
          </a:xfrm>
          <a:prstGeom prst="rect">
            <a:avLst/>
          </a:prstGeom>
        </p:spPr>
      </p:pic>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243"/>
          </a:xfrm>
          <a:prstGeom prst="rect">
            <a:avLst/>
          </a:prstGeom>
          <a:solidFill>
            <a:schemeClr val="bg1"/>
          </a:solidFill>
        </p:spPr>
        <p:txBody>
          <a:bodyPr wrap="square">
            <a:spAutoFit/>
          </a:bodyPr>
          <a:lstStyle/>
          <a:p>
            <a:pPr algn="r" fontAlgn="base">
              <a:lnSpc>
                <a:spcPct val="150000"/>
              </a:lnSpc>
            </a:pPr>
            <a:r>
              <a:rPr lang="en-US" sz="3600" dirty="0" smtClean="0"/>
              <a:t>Advantages and Disadvantages of Flat Files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8" name="Rectangle 7"/>
          <p:cNvSpPr/>
          <p:nvPr/>
        </p:nvSpPr>
        <p:spPr>
          <a:xfrm>
            <a:off x="334566" y="1196752"/>
            <a:ext cx="11521280" cy="369332"/>
          </a:xfrm>
          <a:prstGeom prst="rect">
            <a:avLst/>
          </a:prstGeom>
        </p:spPr>
        <p:txBody>
          <a:bodyPr wrap="square">
            <a:spAutoFit/>
          </a:bodyPr>
          <a:lstStyle/>
          <a:p>
            <a:r>
              <a:rPr lang="en-US" dirty="0" smtClean="0">
                <a:latin typeface="Palatino Linotype" pitchFamily="18" charset="0"/>
              </a:rPr>
              <a:t>The biggest advantage of file-based storage is that anyone can understand the system.</a:t>
            </a:r>
            <a:endParaRPr lang="en-US" dirty="0">
              <a:latin typeface="Palatino Linotype" pitchFamily="18" charset="0"/>
            </a:endParaRPr>
          </a:p>
        </p:txBody>
      </p:sp>
      <p:graphicFrame>
        <p:nvGraphicFramePr>
          <p:cNvPr id="10" name="Table 9"/>
          <p:cNvGraphicFramePr>
            <a:graphicFrameLocks noGrp="1"/>
          </p:cNvGraphicFramePr>
          <p:nvPr/>
        </p:nvGraphicFramePr>
        <p:xfrm>
          <a:off x="478582" y="1916832"/>
          <a:ext cx="9217024" cy="1516380"/>
        </p:xfrm>
        <a:graphic>
          <a:graphicData uri="http://schemas.openxmlformats.org/drawingml/2006/table">
            <a:tbl>
              <a:tblPr>
                <a:tableStyleId>{5940675A-B579-460E-94D1-54222C63F5DA}</a:tableStyleId>
              </a:tblPr>
              <a:tblGrid>
                <a:gridCol w="4608512"/>
                <a:gridCol w="4608512"/>
              </a:tblGrid>
              <a:tr h="0">
                <a:tc>
                  <a:txBody>
                    <a:bodyPr/>
                    <a:lstStyle/>
                    <a:p>
                      <a:pPr algn="ctr" fontAlgn="b"/>
                      <a:r>
                        <a:rPr lang="en-US" b="1" dirty="0">
                          <a:latin typeface="Palatino Linotype" pitchFamily="18" charset="0"/>
                        </a:rPr>
                        <a:t>Advantages</a:t>
                      </a:r>
                    </a:p>
                  </a:txBody>
                  <a:tcPr marL="95250" marR="95250" marT="95250" marB="95250" anchor="b"/>
                </a:tc>
                <a:tc>
                  <a:txBody>
                    <a:bodyPr/>
                    <a:lstStyle/>
                    <a:p>
                      <a:pPr algn="ctr" fontAlgn="b"/>
                      <a:r>
                        <a:rPr lang="en-US" b="1" dirty="0">
                          <a:latin typeface="Palatino Linotype" pitchFamily="18" charset="0"/>
                        </a:rPr>
                        <a:t>Disadvantages</a:t>
                      </a:r>
                    </a:p>
                  </a:txBody>
                  <a:tcPr marL="95250" marR="95250" marT="95250" marB="95250" anchor="b"/>
                </a:tc>
              </a:tr>
              <a:tr h="0">
                <a:tc>
                  <a:txBody>
                    <a:bodyPr/>
                    <a:lstStyle/>
                    <a:p>
                      <a:pPr marL="360363" indent="0" fontAlgn="t"/>
                      <a:r>
                        <a:rPr lang="en-US" dirty="0">
                          <a:latin typeface="Palatino Linotype" pitchFamily="18" charset="0"/>
                        </a:rPr>
                        <a:t>Low price</a:t>
                      </a:r>
                    </a:p>
                  </a:txBody>
                  <a:tcPr marL="38100" marR="38100" marT="38100" marB="38100"/>
                </a:tc>
                <a:tc>
                  <a:txBody>
                    <a:bodyPr/>
                    <a:lstStyle/>
                    <a:p>
                      <a:pPr marL="360363" indent="0" fontAlgn="t"/>
                      <a:r>
                        <a:rPr lang="en-US" dirty="0">
                          <a:latin typeface="Palatino Linotype" pitchFamily="18" charset="0"/>
                        </a:rPr>
                        <a:t>Slow access times</a:t>
                      </a:r>
                    </a:p>
                  </a:txBody>
                  <a:tcPr marL="38100" marR="38100" marT="38100" marB="38100"/>
                </a:tc>
              </a:tr>
              <a:tr h="0">
                <a:tc>
                  <a:txBody>
                    <a:bodyPr/>
                    <a:lstStyle/>
                    <a:p>
                      <a:pPr marL="360363" indent="0" fontAlgn="t"/>
                      <a:r>
                        <a:rPr lang="en-US" dirty="0">
                          <a:latin typeface="Palatino Linotype" pitchFamily="18" charset="0"/>
                        </a:rPr>
                        <a:t>Easy to use</a:t>
                      </a:r>
                    </a:p>
                  </a:txBody>
                  <a:tcPr marL="38100" marR="38100" marT="38100" marB="38100"/>
                </a:tc>
                <a:tc>
                  <a:txBody>
                    <a:bodyPr/>
                    <a:lstStyle/>
                    <a:p>
                      <a:pPr fontAlgn="t"/>
                      <a:r>
                        <a:rPr lang="en-US" dirty="0">
                          <a:latin typeface="Palatino Linotype" pitchFamily="18" charset="0"/>
                        </a:rPr>
                        <a:t> </a:t>
                      </a:r>
                    </a:p>
                  </a:txBody>
                  <a:tcPr marL="38100" marR="38100" marT="38100" marB="38100"/>
                </a:tc>
              </a:tr>
              <a:tr h="0">
                <a:tc>
                  <a:txBody>
                    <a:bodyPr/>
                    <a:lstStyle/>
                    <a:p>
                      <a:pPr marL="360363" indent="0" fontAlgn="t"/>
                      <a:r>
                        <a:rPr lang="en-US" dirty="0">
                          <a:latin typeface="Palatino Linotype" pitchFamily="18" charset="0"/>
                        </a:rPr>
                        <a:t>Easily scalable</a:t>
                      </a:r>
                    </a:p>
                  </a:txBody>
                  <a:tcPr marL="38100" marR="38100" marT="38100" marB="38100"/>
                </a:tc>
                <a:tc>
                  <a:txBody>
                    <a:bodyPr/>
                    <a:lstStyle/>
                    <a:p>
                      <a:pPr fontAlgn="t"/>
                      <a:r>
                        <a:rPr lang="en-US" dirty="0">
                          <a:latin typeface="Palatino Linotype" pitchFamily="18" charset="0"/>
                        </a:rPr>
                        <a:t> </a:t>
                      </a:r>
                    </a:p>
                  </a:txBody>
                  <a:tcPr marL="38100" marR="38100" marT="38100" marB="38100"/>
                </a:tc>
              </a:tr>
            </a:tbl>
          </a:graphicData>
        </a:graphic>
      </p:graphicFrame>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Advantages and Disadvantages of DBMS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graphicFrame>
        <p:nvGraphicFramePr>
          <p:cNvPr id="6" name="Table 5"/>
          <p:cNvGraphicFramePr>
            <a:graphicFrameLocks noGrp="1"/>
          </p:cNvGraphicFramePr>
          <p:nvPr/>
        </p:nvGraphicFramePr>
        <p:xfrm>
          <a:off x="478582" y="1052736"/>
          <a:ext cx="9217024" cy="1866900"/>
        </p:xfrm>
        <a:graphic>
          <a:graphicData uri="http://schemas.openxmlformats.org/drawingml/2006/table">
            <a:tbl>
              <a:tblPr>
                <a:tableStyleId>{5940675A-B579-460E-94D1-54222C63F5DA}</a:tableStyleId>
              </a:tblPr>
              <a:tblGrid>
                <a:gridCol w="4608512"/>
                <a:gridCol w="4608512"/>
              </a:tblGrid>
              <a:tr h="0">
                <a:tc>
                  <a:txBody>
                    <a:bodyPr/>
                    <a:lstStyle/>
                    <a:p>
                      <a:pPr algn="ctr" fontAlgn="b"/>
                      <a:r>
                        <a:rPr lang="en-US" b="1" dirty="0">
                          <a:latin typeface="Palatino Linotype" pitchFamily="18" charset="0"/>
                        </a:rPr>
                        <a:t>Advantages</a:t>
                      </a:r>
                    </a:p>
                  </a:txBody>
                  <a:tcPr marL="95250" marR="95250" marT="95250" marB="95250" anchor="b"/>
                </a:tc>
                <a:tc>
                  <a:txBody>
                    <a:bodyPr/>
                    <a:lstStyle/>
                    <a:p>
                      <a:pPr algn="ctr" fontAlgn="b"/>
                      <a:r>
                        <a:rPr lang="en-US" b="1" dirty="0">
                          <a:latin typeface="Palatino Linotype" pitchFamily="18" charset="0"/>
                        </a:rPr>
                        <a:t>Disadvantages</a:t>
                      </a:r>
                    </a:p>
                  </a:txBody>
                  <a:tcPr marL="95250" marR="95250" marT="95250" marB="95250" anchor="b"/>
                </a:tc>
              </a:tr>
              <a:tr h="0">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Improved data sharing</a:t>
                      </a:r>
                      <a:endParaRPr lang="en-US" sz="1800" kern="1200" dirty="0">
                        <a:solidFill>
                          <a:schemeClr val="tx1"/>
                        </a:solidFill>
                        <a:latin typeface="Palatino Linotype" pitchFamily="18" charset="0"/>
                        <a:ea typeface="+mn-ea"/>
                        <a:cs typeface="+mn-cs"/>
                      </a:endParaRPr>
                    </a:p>
                  </a:txBody>
                  <a:tcPr marL="38100" marR="38100" marT="38100" marB="38100"/>
                </a:tc>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Increased costs</a:t>
                      </a:r>
                    </a:p>
                  </a:txBody>
                  <a:tcPr marL="38100" marR="38100" marT="38100" marB="38100"/>
                </a:tc>
              </a:tr>
              <a:tr h="0">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Improved data security</a:t>
                      </a:r>
                    </a:p>
                  </a:txBody>
                  <a:tcPr marL="38100" marR="38100" marT="38100" marB="38100"/>
                </a:tc>
                <a:tc>
                  <a:txBody>
                    <a:bodyPr/>
                    <a:lstStyle/>
                    <a:p>
                      <a:pPr marL="269875" indent="0" algn="l" defTabSz="914400" rtl="0" eaLnBrk="1" fontAlgn="t" latinLnBrk="0" hangingPunct="1"/>
                      <a:r>
                        <a:rPr lang="en-US" sz="1800" kern="1200" dirty="0" smtClean="0">
                          <a:solidFill>
                            <a:schemeClr val="tx1"/>
                          </a:solidFill>
                          <a:latin typeface="Palatino Linotype" pitchFamily="18" charset="0"/>
                          <a:ea typeface="+mn-ea"/>
                          <a:cs typeface="+mn-cs"/>
                        </a:rPr>
                        <a:t> Complexity</a:t>
                      </a:r>
                    </a:p>
                  </a:txBody>
                  <a:tcPr marL="38100" marR="38100" marT="38100" marB="38100"/>
                </a:tc>
              </a:tr>
              <a:tr h="0">
                <a:tc>
                  <a:txBody>
                    <a:bodyPr/>
                    <a:lstStyle/>
                    <a:p>
                      <a:pPr marL="360363" indent="0" fontAlgn="t"/>
                      <a:r>
                        <a:rPr lang="en-US" sz="1800" kern="1200" dirty="0" smtClean="0">
                          <a:solidFill>
                            <a:schemeClr val="tx1"/>
                          </a:solidFill>
                          <a:latin typeface="Palatino Linotype" pitchFamily="18" charset="0"/>
                          <a:ea typeface="+mn-ea"/>
                          <a:cs typeface="+mn-cs"/>
                        </a:rPr>
                        <a:t>Minimized data inconsistency</a:t>
                      </a:r>
                    </a:p>
                  </a:txBody>
                  <a:tcPr marL="38100" marR="38100" marT="38100" marB="38100"/>
                </a:tc>
                <a:tc>
                  <a:txBody>
                    <a:bodyPr/>
                    <a:lstStyle/>
                    <a:p>
                      <a:pPr marL="269875" indent="0" fontAlgn="t"/>
                      <a:r>
                        <a:rPr lang="en-US" sz="1800" kern="1200" dirty="0" smtClean="0">
                          <a:solidFill>
                            <a:schemeClr val="tx1"/>
                          </a:solidFill>
                          <a:latin typeface="Palatino Linotype" pitchFamily="18" charset="0"/>
                          <a:ea typeface="+mn-ea"/>
                          <a:cs typeface="+mn-cs"/>
                        </a:rPr>
                        <a:t> Performance</a:t>
                      </a:r>
                    </a:p>
                  </a:txBody>
                  <a:tcPr marL="38100" marR="38100" marT="38100" marB="38100"/>
                </a:tc>
              </a:tr>
              <a:tr h="0">
                <a:tc>
                  <a:txBody>
                    <a:bodyPr/>
                    <a:lstStyle/>
                    <a:p>
                      <a:pPr marL="360363" indent="0" fontAlgn="t"/>
                      <a:r>
                        <a:rPr lang="en-US" sz="1800" kern="1200" dirty="0" smtClean="0">
                          <a:solidFill>
                            <a:schemeClr val="tx1"/>
                          </a:solidFill>
                          <a:latin typeface="Palatino Linotype" pitchFamily="18" charset="0"/>
                          <a:ea typeface="+mn-ea"/>
                          <a:cs typeface="+mn-cs"/>
                        </a:rPr>
                        <a:t>Improved data access</a:t>
                      </a:r>
                    </a:p>
                  </a:txBody>
                  <a:tcPr marL="38100" marR="38100" marT="38100" marB="38100"/>
                </a:tc>
                <a:tc>
                  <a:txBody>
                    <a:bodyPr/>
                    <a:lstStyle/>
                    <a:p>
                      <a:pPr marL="360363" indent="0" fontAlgn="t"/>
                      <a:r>
                        <a:rPr lang="en-US" sz="1800" kern="1200" dirty="0" smtClean="0">
                          <a:solidFill>
                            <a:schemeClr val="tx1"/>
                          </a:solidFill>
                          <a:latin typeface="Palatino Linotype" pitchFamily="18" charset="0"/>
                          <a:ea typeface="+mn-ea"/>
                          <a:cs typeface="+mn-cs"/>
                        </a:rPr>
                        <a:t>Frequency Upgrade/Replacement Cycles</a:t>
                      </a:r>
                    </a:p>
                  </a:txBody>
                  <a:tcPr marL="38100" marR="38100" marT="38100" marB="38100"/>
                </a:tc>
              </a:tr>
            </a:tbl>
          </a:graphicData>
        </a:graphic>
      </p:graphicFrame>
      <p:grpSp>
        <p:nvGrpSpPr>
          <p:cNvPr id="8" name="Group 7">
            <a:extLst>
              <a:ext uri="{FF2B5EF4-FFF2-40B4-BE49-F238E27FC236}">
                <a16:creationId xmlns="" xmlns:a16="http://schemas.microsoft.com/office/drawing/2014/main" id="{9B9E6FC1-B1D0-4BB5-820D-E5CA5904A39A}"/>
              </a:ext>
            </a:extLst>
          </p:cNvPr>
          <p:cNvGrpSpPr/>
          <p:nvPr/>
        </p:nvGrpSpPr>
        <p:grpSpPr>
          <a:xfrm>
            <a:off x="1846734" y="3140968"/>
            <a:ext cx="6624736" cy="3240360"/>
            <a:chOff x="1198662" y="2277271"/>
            <a:chExt cx="9286490" cy="4047332"/>
          </a:xfrm>
        </p:grpSpPr>
        <p:sp>
          <p:nvSpPr>
            <p:cNvPr id="9" name="Rectangle 8"/>
            <p:cNvSpPr/>
            <p:nvPr/>
          </p:nvSpPr>
          <p:spPr>
            <a:xfrm>
              <a:off x="1198662" y="2740223"/>
              <a:ext cx="4643245" cy="2652529"/>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16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16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Relationship </a:t>
              </a:r>
              <a:r>
                <a:rPr lang="en-IN" sz="2400" i="1" dirty="0">
                  <a:solidFill>
                    <a:srgbClr val="0070C0"/>
                  </a:solidFill>
                  <a:latin typeface="Calibri" panose="020F0502020204030204" pitchFamily="34" charset="0"/>
                  <a:cs typeface="Calibri" panose="020F0502020204030204" pitchFamily="34" charset="0"/>
                </a:rPr>
                <a:t>(PK/FK)</a:t>
              </a:r>
            </a:p>
          </p:txBody>
        </p:sp>
        <p:pic>
          <p:nvPicPr>
            <p:cNvPr id="10" name="Picture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649428" y="2277271"/>
              <a:ext cx="3835724" cy="1272817"/>
            </a:xfrm>
            <a:prstGeom prst="rect">
              <a:avLst/>
            </a:prstGeom>
          </p:spPr>
        </p:pic>
        <p:pic>
          <p:nvPicPr>
            <p:cNvPr id="11" name="Picture 10"/>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936231" y="3651004"/>
              <a:ext cx="1301829" cy="1301999"/>
            </a:xfrm>
            <a:prstGeom prst="rect">
              <a:avLst/>
            </a:prstGeom>
          </p:spPr>
        </p:pic>
        <p:pic>
          <p:nvPicPr>
            <p:cNvPr id="13" name="Picture 12"/>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 xmlns:a16="http://schemas.microsoft.com/office/drawing/2014/main" id="{3B98D881-C189-488C-A721-AE415CC7E2F7}"/>
              </a:ext>
            </a:extLst>
          </p:cNvPr>
          <p:cNvGraphicFramePr>
            <a:graphicFrameLocks noGrp="1"/>
          </p:cNvGraphicFramePr>
          <p:nvPr>
            <p:extLst>
              <p:ext uri="{D42A27DB-BD31-4B8C-83A1-F6EECF244321}">
                <p14:modId xmlns="" xmlns:p14="http://schemas.microsoft.com/office/powerpoint/2010/main" val="1213537051"/>
              </p:ext>
            </p:extLst>
          </p:nvPr>
        </p:nvGraphicFramePr>
        <p:xfrm>
          <a:off x="406574" y="692696"/>
          <a:ext cx="11377264" cy="5966154"/>
        </p:xfrm>
        <a:graphic>
          <a:graphicData uri="http://schemas.openxmlformats.org/drawingml/2006/table">
            <a:tbl>
              <a:tblPr/>
              <a:tblGrid>
                <a:gridCol w="5688632">
                  <a:extLst>
                    <a:ext uri="{9D8B030D-6E8A-4147-A177-3AD203B41FA5}">
                      <a16:colId xmlns="" xmlns:a16="http://schemas.microsoft.com/office/drawing/2014/main" val="3406180870"/>
                    </a:ext>
                  </a:extLst>
                </a:gridCol>
                <a:gridCol w="5688632">
                  <a:extLst>
                    <a:ext uri="{9D8B030D-6E8A-4147-A177-3AD203B41FA5}">
                      <a16:colId xmlns="" xmlns:a16="http://schemas.microsoft.com/office/drawing/2014/main" val="814245111"/>
                    </a:ext>
                  </a:extLst>
                </a:gridCol>
              </a:tblGrid>
              <a:tr h="535422">
                <a:tc>
                  <a:txBody>
                    <a:bodyPr/>
                    <a:lstStyle/>
                    <a:p>
                      <a:pPr algn="ctr" fontAlgn="base"/>
                      <a:r>
                        <a:rPr lang="en-IN" sz="1800" b="1" kern="1200" dirty="0">
                          <a:solidFill>
                            <a:schemeClr val="tx1"/>
                          </a:solidFill>
                          <a:latin typeface="Palatino Linotype" pitchFamily="18" charset="0"/>
                          <a:ea typeface="+mn-ea"/>
                          <a:cs typeface="+mn-cs"/>
                        </a:rPr>
                        <a:t>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kern="1200" dirty="0">
                          <a:solidFill>
                            <a:schemeClr val="tx1"/>
                          </a:solidFill>
                          <a:latin typeface="Palatino Linotype" pitchFamily="18" charset="0"/>
                          <a:ea typeface="+mn-ea"/>
                          <a:cs typeface="+mn-cs"/>
                        </a:rPr>
                        <a:t>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792765653"/>
                  </a:ext>
                </a:extLst>
              </a:tr>
            </a:tbl>
          </a:graphicData>
        </a:graphic>
      </p:graphicFrame>
      <p:pic>
        <p:nvPicPr>
          <p:cNvPr id="4" name="Picture 3">
            <a:extLst>
              <a:ext uri="{FF2B5EF4-FFF2-40B4-BE49-F238E27FC236}">
                <a16:creationId xmlns="" xmlns:a16="http://schemas.microsoft.com/office/drawing/2014/main" id="{361872CA-52F5-482F-9ACC-E5430DCC16F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646331"/>
          </a:xfrm>
          <a:prstGeom prst="rect">
            <a:avLst/>
          </a:prstGeom>
          <a:solidFill>
            <a:schemeClr val="bg1"/>
          </a:solidFill>
        </p:spPr>
        <p:txBody>
          <a:bodyPr wrap="square">
            <a:spAutoFit/>
          </a:bodyPr>
          <a:lstStyle/>
          <a:p>
            <a:pPr algn="r" fontAlgn="base"/>
            <a:r>
              <a:rPr lang="en-US" sz="3600" dirty="0" smtClean="0"/>
              <a:t>File System </a:t>
            </a:r>
            <a:r>
              <a:rPr lang="en-US" sz="3600" i="1" dirty="0" smtClean="0"/>
              <a:t>vs</a:t>
            </a:r>
            <a:r>
              <a:rPr lang="en-US" sz="3600" dirty="0" smtClean="0"/>
              <a:t> DBMS</a:t>
            </a:r>
          </a:p>
        </p:txBody>
      </p:sp>
    </p:spTree>
    <p:extLst>
      <p:ext uri="{BB962C8B-B14F-4D97-AF65-F5344CB8AC3E}">
        <p14:creationId xmlns="" xmlns:p14="http://schemas.microsoft.com/office/powerpoint/2010/main" val="3649515502"/>
      </p:ext>
    </p:extLst>
  </p:cSld>
  <p:clrMapOvr>
    <a:masterClrMapping/>
  </p:clrMapOvr>
  <p:timing>
    <p:tnLst>
      <p:par>
        <p:cTn id="1" dur="indefinite" restart="never" nodeType="tmRoot"/>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FF24E983-0C73-4002-AA14-199E8763DD6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Schema in databases</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3730111" y="3244334"/>
            <a:ext cx="4561890" cy="369332"/>
          </a:xfrm>
          <a:prstGeom prst="rect">
            <a:avLst/>
          </a:prstGeom>
        </p:spPr>
        <p:txBody>
          <a:bodyPr wrap="none">
            <a:spAutoFit/>
          </a:bodyPr>
          <a:lstStyle/>
          <a:p>
            <a:r>
              <a:rPr lang="en-US" dirty="0" smtClean="0"/>
              <a:t>In </a:t>
            </a:r>
            <a:r>
              <a:rPr lang="en-US" b="1" dirty="0" smtClean="0"/>
              <a:t>MySQL</a:t>
            </a:r>
            <a:r>
              <a:rPr lang="en-US" dirty="0" smtClean="0"/>
              <a:t>, </a:t>
            </a:r>
            <a:r>
              <a:rPr lang="en-US" b="1" dirty="0" smtClean="0"/>
              <a:t>schema</a:t>
            </a:r>
            <a:r>
              <a:rPr lang="en-US" dirty="0" smtClean="0"/>
              <a:t> is synonymous of </a:t>
            </a:r>
            <a:r>
              <a:rPr lang="en-US" b="1" dirty="0" smtClean="0"/>
              <a:t>database</a:t>
            </a:r>
            <a:r>
              <a:rPr lang="en-US" dirty="0" smtClean="0"/>
              <a:t>.</a:t>
            </a:r>
            <a:endParaRPr lang="en-US" dirty="0"/>
          </a:p>
        </p:txBody>
      </p:sp>
    </p:spTree>
    <p:extLst>
      <p:ext uri="{BB962C8B-B14F-4D97-AF65-F5344CB8AC3E}">
        <p14:creationId xmlns="" xmlns:p14="http://schemas.microsoft.com/office/powerpoint/2010/main" val="2547664928"/>
      </p:ext>
    </p:extLst>
  </p:cSld>
  <p:clrMapOvr>
    <a:masterClrMapping/>
  </p:clrMapOvr>
  <p:timing>
    <p:tnLst>
      <p:par>
        <p:cTn id="1" dur="indefinite" restart="never" nodeType="tmRoot"/>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Schema</a:t>
            </a:r>
            <a:endParaRPr lang="en-US" sz="3600" dirty="0">
              <a:latin typeface="Palatino Linotype" panose="02040502050505030304" pitchFamily="18" charset="0"/>
            </a:endParaRPr>
          </a:p>
        </p:txBody>
      </p:sp>
      <p:sp>
        <p:nvSpPr>
          <p:cNvPr id="11" name="Rectangle 10"/>
          <p:cNvSpPr/>
          <p:nvPr/>
        </p:nvSpPr>
        <p:spPr>
          <a:xfrm>
            <a:off x="478582" y="1124744"/>
            <a:ext cx="11305256" cy="646331"/>
          </a:xfrm>
          <a:prstGeom prst="rect">
            <a:avLst/>
          </a:prstGeom>
        </p:spPr>
        <p:txBody>
          <a:bodyPr wrap="square">
            <a:spAutoFit/>
          </a:bodyPr>
          <a:lstStyle/>
          <a:p>
            <a:r>
              <a:rPr lang="en-US" dirty="0" smtClean="0">
                <a:latin typeface="Palatino Linotype" pitchFamily="18" charset="0"/>
              </a:rPr>
              <a:t> A </a:t>
            </a:r>
            <a:r>
              <a:rPr lang="en-US" b="1" dirty="0" smtClean="0">
                <a:latin typeface="Palatino Linotype" pitchFamily="18" charset="0"/>
              </a:rPr>
              <a:t>database schema</a:t>
            </a:r>
            <a:r>
              <a:rPr lang="en-US" dirty="0" smtClean="0">
                <a:latin typeface="Palatino Linotype" pitchFamily="18" charset="0"/>
              </a:rPr>
              <a:t> is the skeleton structure that represents the logical view of the entire </a:t>
            </a:r>
            <a:r>
              <a:rPr lang="en-US" b="1" dirty="0" smtClean="0">
                <a:latin typeface="Palatino Linotype" pitchFamily="18" charset="0"/>
              </a:rPr>
              <a:t>database</a:t>
            </a:r>
            <a:r>
              <a:rPr lang="en-US" dirty="0" smtClean="0">
                <a:latin typeface="Palatino Linotype" pitchFamily="18" charset="0"/>
              </a:rPr>
              <a:t>. It defines how the data is organized and how the relations among them are associated.</a:t>
            </a:r>
            <a:endParaRPr lang="en-US" dirty="0">
              <a:latin typeface="Palatino Linotype"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pic>
        <p:nvPicPr>
          <p:cNvPr id="8" name="Picture 2" descr="DBMS - Data Schemas - Tutorialspoint"/>
          <p:cNvPicPr>
            <a:picLocks noChangeAspect="1" noChangeArrowheads="1"/>
          </p:cNvPicPr>
          <p:nvPr/>
        </p:nvPicPr>
        <p:blipFill>
          <a:blip r:embed="rId3" cstate="print"/>
          <a:srcRect/>
          <a:stretch>
            <a:fillRect/>
          </a:stretch>
        </p:blipFill>
        <p:spPr bwMode="auto">
          <a:xfrm>
            <a:off x="3286894" y="1988840"/>
            <a:ext cx="4968552" cy="4044383"/>
          </a:xfrm>
          <a:prstGeom prst="rect">
            <a:avLst/>
          </a:prstGeom>
          <a:noFill/>
        </p:spPr>
      </p:pic>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 xmlns:a16="http://schemas.microsoft.com/office/drawing/2014/main" id="{7072C388-810E-4EFF-8299-4D32AC77918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3140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243"/>
          </a:xfrm>
          <a:prstGeom prst="rect">
            <a:avLst/>
          </a:prstGeom>
          <a:solidFill>
            <a:schemeClr val="bg1"/>
          </a:solidFill>
        </p:spPr>
        <p:txBody>
          <a:bodyPr wrap="square">
            <a:spAutoFit/>
          </a:bodyPr>
          <a:lstStyle/>
          <a:p>
            <a:pPr algn="r" fontAlgn="base">
              <a:lnSpc>
                <a:spcPct val="150000"/>
              </a:lnSpc>
            </a:pPr>
            <a:r>
              <a:rPr lang="en-US" sz="3600" dirty="0" smtClean="0"/>
              <a:t>Create schema/database</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sp>
        <p:nvSpPr>
          <p:cNvPr id="8" name="Rectangle 7"/>
          <p:cNvSpPr/>
          <p:nvPr/>
        </p:nvSpPr>
        <p:spPr>
          <a:xfrm>
            <a:off x="478582" y="1403484"/>
            <a:ext cx="5480346" cy="369332"/>
          </a:xfrm>
          <a:prstGeom prst="rect">
            <a:avLst/>
          </a:prstGeom>
        </p:spPr>
        <p:txBody>
          <a:bodyPr wrap="none">
            <a:spAutoFit/>
          </a:bodyPr>
          <a:lstStyle/>
          <a:p>
            <a:r>
              <a:rPr lang="en-US" dirty="0" smtClean="0"/>
              <a:t>CREATE {DATABASE | SCHEMA} [IF NOT EXISTS] </a:t>
            </a:r>
            <a:r>
              <a:rPr lang="en-US" i="1" dirty="0" smtClean="0"/>
              <a:t>db_name</a:t>
            </a:r>
            <a:endParaRPr lang="en-US" dirty="0"/>
          </a:p>
        </p:txBody>
      </p:sp>
      <p:sp>
        <p:nvSpPr>
          <p:cNvPr id="10" name="Rectangle 9">
            <a:extLst>
              <a:ext uri="{FF2B5EF4-FFF2-40B4-BE49-F238E27FC236}">
                <a16:creationId xmlns="" xmlns:a16="http://schemas.microsoft.com/office/drawing/2014/main" id="{2FDB2253-836D-468E-A0B5-6DA6EE4B76FE}"/>
              </a:ext>
            </a:extLst>
          </p:cNvPr>
          <p:cNvSpPr/>
          <p:nvPr/>
        </p:nvSpPr>
        <p:spPr>
          <a:xfrm>
            <a:off x="478582" y="908720"/>
            <a:ext cx="11163249" cy="369332"/>
          </a:xfrm>
          <a:prstGeom prst="rect">
            <a:avLst/>
          </a:prstGeom>
        </p:spPr>
        <p:txBody>
          <a:bodyPr wrap="none">
            <a:spAutoFit/>
          </a:bodyPr>
          <a:lstStyle/>
          <a:p>
            <a:r>
              <a:rPr lang="en-US" dirty="0" smtClean="0">
                <a:latin typeface="Palatino Linotype" pitchFamily="18" charset="0"/>
              </a:rPr>
              <a:t>To create a new database in MySQL, you use the CREATE DATABASE statement with the following syntax:</a:t>
            </a:r>
            <a:endParaRPr lang="en-US" b="1" i="1" dirty="0">
              <a:latin typeface="Palatino Linotype" pitchFamily="18" charset="0"/>
              <a:cs typeface="Arial" pitchFamily="34" charset="0"/>
            </a:endParaRPr>
          </a:p>
        </p:txBody>
      </p:sp>
      <p:sp>
        <p:nvSpPr>
          <p:cNvPr id="13" name="Rectangle 12"/>
          <p:cNvSpPr/>
          <p:nvPr/>
        </p:nvSpPr>
        <p:spPr>
          <a:xfrm>
            <a:off x="622598" y="1772816"/>
            <a:ext cx="4412875" cy="1046440"/>
          </a:xfrm>
          <a:prstGeom prst="rect">
            <a:avLst/>
          </a:prstGeom>
        </p:spPr>
        <p:txBody>
          <a:bodyPr wrap="none">
            <a:spAutoFit/>
          </a:bodyPr>
          <a:lstStyle/>
          <a:p>
            <a:r>
              <a:rPr lang="en-US" dirty="0" smtClean="0"/>
              <a:t>e.g.</a:t>
            </a:r>
          </a:p>
          <a:p>
            <a:endParaRPr lang="en-US" sz="800" dirty="0" smtClean="0"/>
          </a:p>
          <a:p>
            <a:pPr marL="342900" indent="-342900">
              <a:buFont typeface="Arial" pitchFamily="34" charset="0"/>
              <a:buChar char="•"/>
            </a:pPr>
            <a:r>
              <a:rPr lang="en-US" dirty="0" smtClean="0"/>
              <a:t>CREATE SCHEMA IF NOT EXISTS student;</a:t>
            </a:r>
          </a:p>
          <a:p>
            <a:pPr marL="342900" indent="-342900">
              <a:buFont typeface="Arial" pitchFamily="34" charset="0"/>
              <a:buChar char="•"/>
            </a:pPr>
            <a:r>
              <a:rPr lang="en-US" dirty="0" smtClean="0"/>
              <a:t>CREATE DATABASE IF NOT EXISTS student;</a:t>
            </a:r>
          </a:p>
        </p:txBody>
      </p:sp>
      <p:sp>
        <p:nvSpPr>
          <p:cNvPr id="14" name="Rectangle 13">
            <a:extLst>
              <a:ext uri="{FF2B5EF4-FFF2-40B4-BE49-F238E27FC236}">
                <a16:creationId xmlns="" xmlns:a16="http://schemas.microsoft.com/office/drawing/2014/main" id="{2FDB2253-836D-468E-A0B5-6DA6EE4B76FE}"/>
              </a:ext>
            </a:extLst>
          </p:cNvPr>
          <p:cNvSpPr/>
          <p:nvPr/>
        </p:nvSpPr>
        <p:spPr>
          <a:xfrm>
            <a:off x="550590" y="2996952"/>
            <a:ext cx="11161240" cy="369332"/>
          </a:xfrm>
          <a:prstGeom prst="rect">
            <a:avLst/>
          </a:prstGeom>
        </p:spPr>
        <p:txBody>
          <a:bodyPr wrap="square">
            <a:spAutoFit/>
          </a:bodyPr>
          <a:lstStyle/>
          <a:p>
            <a:r>
              <a:rPr lang="en-US" dirty="0" smtClean="0"/>
              <a:t>To select a particular database to work with you issue the USE statement with the follows </a:t>
            </a:r>
            <a:r>
              <a:rPr lang="en-US" dirty="0" smtClean="0">
                <a:latin typeface="Palatino Linotype" pitchFamily="18" charset="0"/>
              </a:rPr>
              <a:t>syntax </a:t>
            </a:r>
            <a:r>
              <a:rPr lang="en-US" dirty="0" smtClean="0"/>
              <a:t>:</a:t>
            </a:r>
            <a:endParaRPr lang="en-US" b="1" i="1" dirty="0">
              <a:latin typeface="Palatino Linotype" pitchFamily="18" charset="0"/>
              <a:cs typeface="Arial" pitchFamily="34" charset="0"/>
            </a:endParaRPr>
          </a:p>
        </p:txBody>
      </p:sp>
      <p:sp>
        <p:nvSpPr>
          <p:cNvPr id="15" name="Rectangle 14">
            <a:extLst>
              <a:ext uri="{FF2B5EF4-FFF2-40B4-BE49-F238E27FC236}">
                <a16:creationId xmlns="" xmlns:a16="http://schemas.microsoft.com/office/drawing/2014/main" id="{2FDB2253-836D-468E-A0B5-6DA6EE4B76FE}"/>
              </a:ext>
            </a:extLst>
          </p:cNvPr>
          <p:cNvSpPr/>
          <p:nvPr/>
        </p:nvSpPr>
        <p:spPr>
          <a:xfrm>
            <a:off x="190550" y="4078813"/>
            <a:ext cx="11927855" cy="646331"/>
          </a:xfrm>
          <a:prstGeom prst="rect">
            <a:avLst/>
          </a:prstGeom>
        </p:spPr>
        <p:txBody>
          <a:bodyPr wrap="square">
            <a:spAutoFit/>
          </a:bodyPr>
          <a:lstStyle/>
          <a:p>
            <a:r>
              <a:rPr lang="en-US" dirty="0" smtClean="0">
                <a:latin typeface="Palatino Linotype" pitchFamily="18" charset="0"/>
              </a:rPr>
              <a:t>The USE statement tells MySQL to use the named database as the default (current) database for subsequent statements. The named database remains the default until the end of the session or another USE statement is issued.</a:t>
            </a:r>
            <a:endParaRPr lang="en-US" b="1" i="1" dirty="0">
              <a:latin typeface="Palatino Linotype" pitchFamily="18" charset="0"/>
              <a:cs typeface="Arial" pitchFamily="34" charset="0"/>
            </a:endParaRPr>
          </a:p>
        </p:txBody>
      </p:sp>
      <p:sp>
        <p:nvSpPr>
          <p:cNvPr id="16" name="Rectangle 15"/>
          <p:cNvSpPr/>
          <p:nvPr/>
        </p:nvSpPr>
        <p:spPr>
          <a:xfrm>
            <a:off x="694606" y="3491716"/>
            <a:ext cx="1486304" cy="369332"/>
          </a:xfrm>
          <a:prstGeom prst="rect">
            <a:avLst/>
          </a:prstGeom>
        </p:spPr>
        <p:txBody>
          <a:bodyPr wrap="none">
            <a:spAutoFit/>
          </a:bodyPr>
          <a:lstStyle/>
          <a:p>
            <a:r>
              <a:rPr lang="en-US" dirty="0" smtClean="0"/>
              <a:t>USE </a:t>
            </a:r>
            <a:r>
              <a:rPr lang="en-US" i="1" dirty="0" smtClean="0"/>
              <a:t>db_name</a:t>
            </a:r>
            <a:endParaRPr lang="en-US" dirty="0"/>
          </a:p>
        </p:txBody>
      </p:sp>
      <p:sp>
        <p:nvSpPr>
          <p:cNvPr id="17" name="Rectangle 16"/>
          <p:cNvSpPr/>
          <p:nvPr/>
        </p:nvSpPr>
        <p:spPr>
          <a:xfrm>
            <a:off x="774998" y="4869160"/>
            <a:ext cx="9064624" cy="1046440"/>
          </a:xfrm>
          <a:prstGeom prst="rect">
            <a:avLst/>
          </a:prstGeom>
        </p:spPr>
        <p:txBody>
          <a:bodyPr wrap="square">
            <a:spAutoFit/>
          </a:bodyPr>
          <a:lstStyle/>
          <a:p>
            <a:r>
              <a:rPr lang="en-US" dirty="0" smtClean="0"/>
              <a:t>e.g.</a:t>
            </a:r>
          </a:p>
          <a:p>
            <a:endParaRPr lang="en-US" sz="800" dirty="0" smtClean="0"/>
          </a:p>
          <a:p>
            <a:pPr marL="342900" indent="-342900">
              <a:buFont typeface="Arial" pitchFamily="34" charset="0"/>
              <a:buChar char="•"/>
            </a:pPr>
            <a:r>
              <a:rPr lang="en-US" dirty="0" smtClean="0"/>
              <a:t>USE student;</a:t>
            </a:r>
          </a:p>
          <a:p>
            <a:pPr marL="342900" indent="-342900">
              <a:buFont typeface="Arial" pitchFamily="34" charset="0"/>
              <a:buChar char="•"/>
            </a:pPr>
            <a:r>
              <a:rPr lang="en-US" dirty="0" smtClean="0"/>
              <a:t>SELECT * FROM db1.emp;</a:t>
            </a:r>
          </a:p>
        </p:txBody>
      </p:sp>
      <p:sp>
        <p:nvSpPr>
          <p:cNvPr id="18" name="Rectangle 17"/>
          <p:cNvSpPr/>
          <p:nvPr/>
        </p:nvSpPr>
        <p:spPr>
          <a:xfrm>
            <a:off x="694606" y="5987608"/>
            <a:ext cx="10873208" cy="369332"/>
          </a:xfrm>
          <a:prstGeom prst="rect">
            <a:avLst/>
          </a:prstGeom>
        </p:spPr>
        <p:txBody>
          <a:bodyPr wrap="square">
            <a:spAutoFit/>
          </a:bodyPr>
          <a:lstStyle/>
          <a:p>
            <a:r>
              <a:rPr lang="en-US" dirty="0" smtClean="0"/>
              <a:t>Note:  Moving objects from one schema to another schema in MySQL is not possible</a:t>
            </a:r>
            <a:endParaRPr lang="en-US" dirty="0"/>
          </a:p>
        </p:txBody>
      </p:sp>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FF24E983-0C73-4002-AA14-199E8763DD6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152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(7)</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Candidate and Primary key</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622598" y="3789040"/>
            <a:ext cx="11089232" cy="1477328"/>
          </a:xfrm>
          <a:prstGeom prst="rect">
            <a:avLst/>
          </a:prstGeom>
        </p:spPr>
        <p:txBody>
          <a:bodyPr wrap="square">
            <a:spAutoFit/>
          </a:bodyPr>
          <a:lstStyle/>
          <a:p>
            <a:r>
              <a:rPr lang="en-US" b="1" dirty="0" smtClean="0"/>
              <a:t>Candidate Key</a:t>
            </a:r>
            <a:r>
              <a:rPr lang="en-US" dirty="0" smtClean="0"/>
              <a:t> – A Candidate Key can be any column or a combination of columns that can qualify as unique key in database. There can be multiple Candidate Keys in one table. Each Candidate Key can qualify as Primary Key.</a:t>
            </a:r>
          </a:p>
          <a:p>
            <a:endParaRPr lang="en-US" dirty="0" smtClean="0"/>
          </a:p>
          <a:p>
            <a:r>
              <a:rPr lang="en-US" b="1" dirty="0" smtClean="0"/>
              <a:t>Primary Key</a:t>
            </a:r>
            <a:r>
              <a:rPr lang="en-US" dirty="0" smtClean="0"/>
              <a:t> – A Primary Key is a column or a combination of columns that uniquely identify a record. Only one Candidate Key can be Primary Key.</a:t>
            </a:r>
            <a:endParaRPr lang="en-US" dirty="0"/>
          </a:p>
        </p:txBody>
      </p:sp>
    </p:spTree>
    <p:extLst>
      <p:ext uri="{BB962C8B-B14F-4D97-AF65-F5344CB8AC3E}">
        <p14:creationId xmlns="" xmlns:p14="http://schemas.microsoft.com/office/powerpoint/2010/main" val="2547664928"/>
      </p:ext>
    </p:extLst>
  </p:cSld>
  <p:clrMapOvr>
    <a:masterClrMapping/>
  </p:clrMapOvr>
  <p:timing>
    <p:tnLst>
      <p:par>
        <p:cTn id="1" dur="indefinite" restart="never" nodeType="tmRoot"/>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2117755"/>
            <a:ext cx="11305256" cy="3139321"/>
          </a:xfrm>
          <a:prstGeom prst="rect">
            <a:avLst/>
          </a:prstGeom>
        </p:spPr>
        <p:txBody>
          <a:bodyPr wrap="square">
            <a:spAutoFit/>
          </a:bodyPr>
          <a:lstStyle/>
          <a:p>
            <a:pPr marL="342900" indent="-342900">
              <a:buFont typeface="Arial" pitchFamily="34" charset="0"/>
              <a:buChar char="•"/>
            </a:pPr>
            <a:r>
              <a:rPr lang="en-US" b="1" dirty="0" smtClean="0">
                <a:solidFill>
                  <a:schemeClr val="tx1">
                    <a:lumMod val="85000"/>
                    <a:lumOff val="15000"/>
                  </a:schemeClr>
                </a:solidFill>
                <a:latin typeface="Palatino Linotype" pitchFamily="18" charset="0"/>
              </a:rPr>
              <a:t>Candidate </a:t>
            </a:r>
            <a:r>
              <a:rPr lang="en-US" b="1" dirty="0">
                <a:solidFill>
                  <a:schemeClr val="tx1">
                    <a:lumMod val="85000"/>
                    <a:lumOff val="15000"/>
                  </a:schemeClr>
                </a:solidFill>
                <a:latin typeface="Palatino Linotype" pitchFamily="18" charset="0"/>
              </a:rPr>
              <a:t>Key</a:t>
            </a:r>
            <a:r>
              <a:rPr lang="en-US" dirty="0">
                <a:solidFill>
                  <a:schemeClr val="tx1">
                    <a:lumMod val="85000"/>
                    <a:lumOff val="15000"/>
                  </a:schemeClr>
                </a:solidFill>
                <a:latin typeface="Palatino Linotype" pitchFamily="18" charset="0"/>
              </a:rPr>
              <a:t>: </a:t>
            </a:r>
            <a:r>
              <a:rPr lang="en-US" dirty="0" smtClean="0">
                <a:latin typeface="Palatino Linotype" pitchFamily="18" charset="0"/>
              </a:rPr>
              <a:t>A candidate key is a set of attributes (or attribute) which uniquely identify the tuples in relation or table. </a:t>
            </a:r>
          </a:p>
          <a:p>
            <a:pPr marL="342900" indent="-342900">
              <a:buFont typeface="Arial" pitchFamily="34" charset="0"/>
              <a:buChar char="•"/>
            </a:pPr>
            <a:endParaRPr lang="en-US" dirty="0" smtClean="0">
              <a:solidFill>
                <a:schemeClr val="tx1">
                  <a:lumMod val="85000"/>
                  <a:lumOff val="15000"/>
                </a:schemeClr>
              </a:solidFill>
              <a:latin typeface="Palatino Linotype" pitchFamily="18" charset="0"/>
            </a:endParaRPr>
          </a:p>
          <a:p>
            <a:pPr marL="342900" indent="17463"/>
            <a:r>
              <a:rPr lang="en-US" dirty="0" smtClean="0">
                <a:solidFill>
                  <a:schemeClr val="tx1">
                    <a:lumMod val="85000"/>
                    <a:lumOff val="15000"/>
                  </a:schemeClr>
                </a:solidFill>
                <a:latin typeface="Palatino Linotype" pitchFamily="18" charset="0"/>
              </a:rPr>
              <a:t>Here in Employee table ID </a:t>
            </a:r>
            <a:r>
              <a:rPr lang="en-US" dirty="0" smtClean="0">
                <a:latin typeface="Palatino Linotype" pitchFamily="18" charset="0"/>
              </a:rPr>
              <a:t>&amp; emailID </a:t>
            </a:r>
            <a:r>
              <a:rPr lang="en-US" dirty="0" smtClean="0">
                <a:solidFill>
                  <a:schemeClr val="tx1">
                    <a:lumMod val="85000"/>
                    <a:lumOff val="15000"/>
                  </a:schemeClr>
                </a:solidFill>
                <a:latin typeface="Palatino Linotype" pitchFamily="18" charset="0"/>
              </a:rPr>
              <a:t>are Candidate keys.</a:t>
            </a:r>
            <a:endParaRPr lang="en-US" dirty="0" smtClean="0">
              <a:latin typeface="Palatino Linotype" pitchFamily="18" charset="0"/>
            </a:endParaRPr>
          </a:p>
          <a:p>
            <a:pPr marL="342900" indent="-342900"/>
            <a:endParaRPr lang="en-US" dirty="0" smtClean="0">
              <a:solidFill>
                <a:schemeClr val="tx1">
                  <a:lumMod val="85000"/>
                  <a:lumOff val="15000"/>
                </a:schemeClr>
              </a:solidFill>
              <a:latin typeface="Palatino Linotype" pitchFamily="18" charset="0"/>
            </a:endParaRPr>
          </a:p>
          <a:p>
            <a:pPr marL="342900" indent="-342900"/>
            <a:endParaRPr lang="en-US" dirty="0" smtClean="0">
              <a:solidFill>
                <a:schemeClr val="tx1">
                  <a:lumMod val="85000"/>
                  <a:lumOff val="15000"/>
                </a:schemeClr>
              </a:solidFill>
              <a:latin typeface="Palatino Linotype" pitchFamily="18" charset="0"/>
            </a:endParaRPr>
          </a:p>
          <a:p>
            <a:pPr marL="342900" indent="-342900">
              <a:buFont typeface="Arial" pitchFamily="34" charset="0"/>
              <a:buChar char="•"/>
            </a:pPr>
            <a:r>
              <a:rPr lang="en-US" b="1" dirty="0" smtClean="0">
                <a:solidFill>
                  <a:schemeClr val="tx1">
                    <a:lumMod val="85000"/>
                    <a:lumOff val="15000"/>
                  </a:schemeClr>
                </a:solidFill>
                <a:latin typeface="Palatino Linotype" pitchFamily="18" charset="0"/>
              </a:rPr>
              <a:t>Primary Key</a:t>
            </a:r>
            <a:r>
              <a:rPr lang="en-US" dirty="0" smtClean="0">
                <a:solidFill>
                  <a:schemeClr val="tx1">
                    <a:lumMod val="85000"/>
                    <a:lumOff val="15000"/>
                  </a:schemeClr>
                </a:solidFill>
                <a:latin typeface="Palatino Linotype" pitchFamily="18" charset="0"/>
              </a:rPr>
              <a:t>: </a:t>
            </a:r>
            <a:r>
              <a:rPr lang="en-US" dirty="0" smtClean="0">
                <a:latin typeface="Palatino Linotype" pitchFamily="18" charset="0"/>
              </a:rPr>
              <a:t>Primary Key is a set of attributes (or attribute) which uniquely identify the tuples in relation or table. There is one and only one primary key in any relationship.</a:t>
            </a:r>
            <a:r>
              <a:rPr lang="en-US" dirty="0" smtClean="0">
                <a:solidFill>
                  <a:schemeClr val="tx1">
                    <a:lumMod val="85000"/>
                    <a:lumOff val="15000"/>
                  </a:schemeClr>
                </a:solidFill>
                <a:latin typeface="Palatino Linotype" pitchFamily="18" charset="0"/>
              </a:rPr>
              <a:t> </a:t>
            </a:r>
          </a:p>
          <a:p>
            <a:pPr marL="342900" indent="-342900">
              <a:buFont typeface="Arial" pitchFamily="34" charset="0"/>
              <a:buChar char="•"/>
            </a:pPr>
            <a:endParaRPr lang="en-US" dirty="0" smtClean="0">
              <a:solidFill>
                <a:schemeClr val="tx1">
                  <a:lumMod val="85000"/>
                  <a:lumOff val="15000"/>
                </a:schemeClr>
              </a:solidFill>
              <a:latin typeface="Palatino Linotype" pitchFamily="18" charset="0"/>
            </a:endParaRPr>
          </a:p>
          <a:p>
            <a:pPr marL="342900" indent="17463"/>
            <a:r>
              <a:rPr lang="en-US" dirty="0" smtClean="0">
                <a:solidFill>
                  <a:schemeClr val="tx1">
                    <a:lumMod val="85000"/>
                    <a:lumOff val="15000"/>
                  </a:schemeClr>
                </a:solidFill>
                <a:latin typeface="Palatino Linotype" pitchFamily="18" charset="0"/>
              </a:rPr>
              <a:t>Here in Employee table you can choose either ID or </a:t>
            </a:r>
            <a:r>
              <a:rPr lang="en-US" dirty="0" smtClean="0">
                <a:latin typeface="Palatino Linotype" pitchFamily="18" charset="0"/>
              </a:rPr>
              <a:t>emailID columns as primary key column, ID is preferable choice, as emailID </a:t>
            </a:r>
            <a:r>
              <a:rPr lang="en-US" dirty="0" smtClean="0">
                <a:solidFill>
                  <a:schemeClr val="tx1">
                    <a:lumMod val="85000"/>
                    <a:lumOff val="15000"/>
                  </a:schemeClr>
                </a:solidFill>
                <a:latin typeface="Palatino Linotype" pitchFamily="18" charset="0"/>
              </a:rPr>
              <a:t>is a secure value.</a:t>
            </a:r>
          </a:p>
        </p:txBody>
      </p:sp>
      <p:sp>
        <p:nvSpPr>
          <p:cNvPr id="7" name="Rectangle 6"/>
          <p:cNvSpPr/>
          <p:nvPr/>
        </p:nvSpPr>
        <p:spPr>
          <a:xfrm>
            <a:off x="406574" y="1182524"/>
            <a:ext cx="9361040" cy="461665"/>
          </a:xfrm>
          <a:prstGeom prst="rect">
            <a:avLst/>
          </a:prstGeom>
        </p:spPr>
        <p:txBody>
          <a:bodyPr wrap="square">
            <a:spAutoFit/>
          </a:bodyPr>
          <a:lstStyle/>
          <a:p>
            <a:r>
              <a:rPr lang="en-US" sz="2300" dirty="0" smtClean="0">
                <a:solidFill>
                  <a:schemeClr val="bg2">
                    <a:lumMod val="25000"/>
                  </a:schemeClr>
                </a:solidFill>
                <a:latin typeface="Gentium Basic"/>
              </a:rPr>
              <a:t>Employee { ID, firstName, lastName, DoB, emailID }</a:t>
            </a:r>
            <a:endParaRPr lang="en-US" sz="2300" dirty="0">
              <a:solidFill>
                <a:schemeClr val="bg2">
                  <a:lumMod val="25000"/>
                </a:schemeClr>
              </a:solidFill>
              <a:latin typeface="Gentium Basic"/>
            </a:endParaRP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Candidate Key and Primary Key</a:t>
            </a:r>
            <a:endParaRPr lang="en-US" sz="3600" dirty="0"/>
          </a:p>
        </p:txBody>
      </p:sp>
      <p:sp>
        <p:nvSpPr>
          <p:cNvPr id="11" name="Rectangle 10"/>
          <p:cNvSpPr/>
          <p:nvPr/>
        </p:nvSpPr>
        <p:spPr>
          <a:xfrm>
            <a:off x="11755679" y="0"/>
            <a:ext cx="43152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(7)</a:t>
            </a:r>
            <a:endParaRPr lang="en-US" dirty="0"/>
          </a:p>
        </p:txBody>
      </p:sp>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 xmlns:a16="http://schemas.microsoft.com/office/drawing/2014/main" id="{09A4DD51-F450-4FA7-BA18-C2A26D10D72C}"/>
              </a:ext>
            </a:extLst>
          </p:cNvPr>
          <p:cNvSpPr/>
          <p:nvPr/>
        </p:nvSpPr>
        <p:spPr>
          <a:xfrm>
            <a:off x="1523802" y="2"/>
            <a:ext cx="10332044" cy="923330"/>
          </a:xfrm>
          <a:prstGeom prst="rect">
            <a:avLst/>
          </a:prstGeom>
          <a:solidFill>
            <a:schemeClr val="bg1"/>
          </a:solidFill>
        </p:spPr>
        <p:txBody>
          <a:bodyPr wrap="square">
            <a:spAutoFit/>
          </a:bodyPr>
          <a:lstStyle/>
          <a:p>
            <a:pPr algn="r" fontAlgn="base">
              <a:lnSpc>
                <a:spcPct val="150000"/>
              </a:lnSpc>
            </a:pPr>
            <a:r>
              <a:rPr lang="en-US" sz="3600" dirty="0" smtClean="0"/>
              <a:t>Difference between Candidate Key and Primary Key</a:t>
            </a:r>
            <a:endParaRPr lang="en-US" sz="3600" dirty="0"/>
          </a:p>
        </p:txBody>
      </p:sp>
      <p:graphicFrame>
        <p:nvGraphicFramePr>
          <p:cNvPr id="7" name="Table 6"/>
          <p:cNvGraphicFramePr>
            <a:graphicFrameLocks noGrp="1"/>
          </p:cNvGraphicFramePr>
          <p:nvPr/>
        </p:nvGraphicFramePr>
        <p:xfrm>
          <a:off x="478582" y="1052736"/>
          <a:ext cx="11377264" cy="2491740"/>
        </p:xfrm>
        <a:graphic>
          <a:graphicData uri="http://schemas.openxmlformats.org/drawingml/2006/table">
            <a:tbl>
              <a:tblPr>
                <a:tableStyleId>{5940675A-B579-460E-94D1-54222C63F5DA}</a:tableStyleId>
              </a:tblPr>
              <a:tblGrid>
                <a:gridCol w="5688632"/>
                <a:gridCol w="5688632"/>
              </a:tblGrid>
              <a:tr h="0">
                <a:tc>
                  <a:txBody>
                    <a:bodyPr/>
                    <a:lstStyle/>
                    <a:p>
                      <a:pPr algn="ctr" fontAlgn="b"/>
                      <a:r>
                        <a:rPr lang="en-US" sz="1800" b="1" kern="1200" dirty="0" smtClean="0">
                          <a:solidFill>
                            <a:schemeClr val="tx1"/>
                          </a:solidFill>
                          <a:latin typeface="Palatino Linotype" pitchFamily="18" charset="0"/>
                          <a:ea typeface="+mn-ea"/>
                          <a:cs typeface="+mn-cs"/>
                        </a:rPr>
                        <a:t>Primary Key </a:t>
                      </a:r>
                      <a:endParaRPr lang="en-US" sz="1800" b="1" kern="1200" dirty="0">
                        <a:solidFill>
                          <a:schemeClr val="tx1"/>
                        </a:solidFill>
                        <a:latin typeface="Palatino Linotype" pitchFamily="18" charset="0"/>
                        <a:ea typeface="+mn-ea"/>
                        <a:cs typeface="+mn-cs"/>
                      </a:endParaRPr>
                    </a:p>
                  </a:txBody>
                  <a:tcPr marL="95250" marR="95250" marT="95250" marB="95250" anchor="b"/>
                </a:tc>
                <a:tc>
                  <a:txBody>
                    <a:bodyPr/>
                    <a:lstStyle/>
                    <a:p>
                      <a:pPr algn="ctr" fontAlgn="b"/>
                      <a:r>
                        <a:rPr lang="en-US" sz="1800" b="1" kern="1200" dirty="0" smtClean="0">
                          <a:solidFill>
                            <a:schemeClr val="tx1"/>
                          </a:solidFill>
                          <a:latin typeface="Palatino Linotype" pitchFamily="18" charset="0"/>
                          <a:ea typeface="+mn-ea"/>
                          <a:cs typeface="+mn-cs"/>
                        </a:rPr>
                        <a:t>Candidate Key</a:t>
                      </a:r>
                      <a:endParaRPr lang="en-US" sz="1800" b="1" kern="1200" dirty="0">
                        <a:solidFill>
                          <a:schemeClr val="tx1"/>
                        </a:solidFill>
                        <a:latin typeface="Palatino Linotype" pitchFamily="18" charset="0"/>
                        <a:ea typeface="+mn-ea"/>
                        <a:cs typeface="+mn-cs"/>
                      </a:endParaRPr>
                    </a:p>
                  </a:txBody>
                  <a:tcPr marL="95250" marR="95250" marT="95250" marB="95250" anchor="b"/>
                </a:tc>
              </a:tr>
              <a:tr h="0">
                <a:tc>
                  <a:txBody>
                    <a:bodyPr/>
                    <a:lstStyle/>
                    <a:p>
                      <a:pPr marL="179388" marR="0" indent="0" algn="l" defTabSz="914400" rtl="0" eaLnBrk="1" fontAlgn="t" latinLnBrk="0"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There can be only one primary key in any relation.</a:t>
                      </a:r>
                      <a:endParaRPr lang="en-US" sz="1800" kern="1200" dirty="0" smtClean="0">
                        <a:solidFill>
                          <a:schemeClr val="tx1"/>
                        </a:solidFill>
                        <a:latin typeface="Palatino Linotype" pitchFamily="18" charset="0"/>
                        <a:ea typeface="+mn-ea"/>
                        <a:cs typeface="+mn-cs"/>
                      </a:endParaRPr>
                    </a:p>
                  </a:txBody>
                  <a:tcPr marL="38100" marR="38100" marT="38100" marB="38100"/>
                </a:tc>
                <a:tc>
                  <a:txBody>
                    <a:bodyPr/>
                    <a:lstStyle/>
                    <a:p>
                      <a:pPr marL="179388" marR="0" indent="0" algn="l" defTabSz="914400" rtl="0" eaLnBrk="1" fontAlgn="t" latinLnBrk="0"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There can be more than one candidate key in a relation.</a:t>
                      </a:r>
                      <a:endParaRPr lang="en-US" sz="1800" kern="1200" dirty="0" smtClean="0">
                        <a:solidFill>
                          <a:schemeClr val="tx1"/>
                        </a:solidFill>
                        <a:latin typeface="Palatino Linotype" pitchFamily="18" charset="0"/>
                        <a:ea typeface="+mn-ea"/>
                        <a:cs typeface="+mn-cs"/>
                      </a:endParaRPr>
                    </a:p>
                  </a:txBody>
                  <a:tcPr marL="38100" marR="38100" marT="38100" marB="38100"/>
                </a:tc>
              </a:tr>
              <a:tr h="0">
                <a:tc>
                  <a:txBody>
                    <a:bodyPr/>
                    <a:lstStyle/>
                    <a:p>
                      <a:pPr marL="179388" indent="0" algn="l" fontAlgn="t"/>
                      <a:r>
                        <a:rPr lang="en-US" dirty="0" smtClean="0"/>
                        <a:t>Primary </a:t>
                      </a:r>
                      <a:r>
                        <a:rPr lang="en-US" dirty="0"/>
                        <a:t>key can contain NULL value.</a:t>
                      </a:r>
                    </a:p>
                  </a:txBody>
                  <a:tcPr marL="76200" marR="76200" marT="76200" marB="76200"/>
                </a:tc>
                <a:tc>
                  <a:txBody>
                    <a:bodyPr/>
                    <a:lstStyle/>
                    <a:p>
                      <a:pPr marL="179388" indent="0" algn="l" fontAlgn="t"/>
                      <a:r>
                        <a:rPr lang="en-US" dirty="0" smtClean="0"/>
                        <a:t>Candidate </a:t>
                      </a:r>
                      <a:r>
                        <a:rPr lang="en-US" dirty="0"/>
                        <a:t>key can have NULL value.</a:t>
                      </a:r>
                    </a:p>
                  </a:txBody>
                  <a:tcPr marL="76200" marR="76200" marT="76200" marB="76200"/>
                </a:tc>
              </a:tr>
              <a:tr h="0">
                <a:tc>
                  <a:txBody>
                    <a:bodyPr/>
                    <a:lstStyle/>
                    <a:p>
                      <a:pPr marL="179388" indent="0" fontAlgn="t"/>
                      <a:r>
                        <a:rPr lang="en-US" sz="1800" b="0" i="0" kern="1200" dirty="0" smtClean="0">
                          <a:solidFill>
                            <a:schemeClr val="tx1"/>
                          </a:solidFill>
                          <a:latin typeface="+mn-lt"/>
                          <a:ea typeface="+mn-ea"/>
                          <a:cs typeface="+mn-cs"/>
                        </a:rPr>
                        <a:t>A primary key is a candidate key.</a:t>
                      </a:r>
                      <a:endParaRPr lang="en-US" sz="1800" kern="1200" dirty="0" smtClean="0">
                        <a:solidFill>
                          <a:schemeClr val="tx1"/>
                        </a:solidFill>
                        <a:latin typeface="Palatino Linotype" pitchFamily="18" charset="0"/>
                        <a:ea typeface="+mn-ea"/>
                        <a:cs typeface="+mn-cs"/>
                      </a:endParaRPr>
                    </a:p>
                  </a:txBody>
                  <a:tcPr marL="38100" marR="38100" marT="38100" marB="38100"/>
                </a:tc>
                <a:tc>
                  <a:txBody>
                    <a:bodyPr/>
                    <a:lstStyle/>
                    <a:p>
                      <a:pPr marL="179388" indent="0" fontAlgn="t"/>
                      <a:r>
                        <a:rPr lang="en-US" sz="1800" b="0" i="0" kern="1200" dirty="0" smtClean="0">
                          <a:solidFill>
                            <a:schemeClr val="tx1"/>
                          </a:solidFill>
                          <a:latin typeface="+mn-lt"/>
                          <a:ea typeface="+mn-ea"/>
                          <a:cs typeface="+mn-cs"/>
                        </a:rPr>
                        <a:t>It not compulsory that each candidate key can be a primary key.</a:t>
                      </a:r>
                      <a:endParaRPr lang="en-US" sz="1800" kern="1200" dirty="0" smtClean="0">
                        <a:solidFill>
                          <a:schemeClr val="tx1"/>
                        </a:solidFill>
                        <a:latin typeface="Palatino Linotype" pitchFamily="18" charset="0"/>
                        <a:ea typeface="+mn-ea"/>
                        <a:cs typeface="+mn-cs"/>
                      </a:endParaRPr>
                    </a:p>
                  </a:txBody>
                  <a:tcPr marL="38100" marR="38100" marT="38100" marB="38100"/>
                </a:tc>
              </a:tr>
              <a:tr h="0">
                <a:tc>
                  <a:txBody>
                    <a:bodyPr/>
                    <a:lstStyle/>
                    <a:p>
                      <a:pPr marL="179388" indent="0" fontAlgn="t"/>
                      <a:r>
                        <a:rPr lang="en-US" sz="1800" b="0" i="0" kern="1200" dirty="0" smtClean="0">
                          <a:solidFill>
                            <a:schemeClr val="tx1"/>
                          </a:solidFill>
                          <a:latin typeface="+mn-lt"/>
                          <a:ea typeface="+mn-ea"/>
                          <a:cs typeface="+mn-cs"/>
                        </a:rPr>
                        <a:t>Primary key specifies the important attribute for the relation.</a:t>
                      </a:r>
                      <a:endParaRPr lang="en-US" sz="1800" kern="1200" dirty="0" smtClean="0">
                        <a:solidFill>
                          <a:schemeClr val="tx1"/>
                        </a:solidFill>
                        <a:latin typeface="Palatino Linotype" pitchFamily="18" charset="0"/>
                        <a:ea typeface="+mn-ea"/>
                        <a:cs typeface="+mn-cs"/>
                      </a:endParaRPr>
                    </a:p>
                  </a:txBody>
                  <a:tcPr marL="38100" marR="38100" marT="38100" marB="38100"/>
                </a:tc>
                <a:tc>
                  <a:txBody>
                    <a:bodyPr/>
                    <a:lstStyle/>
                    <a:p>
                      <a:pPr marL="179388" indent="0" fontAlgn="t"/>
                      <a:r>
                        <a:rPr lang="en-US" sz="1800" b="0" i="0" kern="1200" dirty="0" smtClean="0">
                          <a:solidFill>
                            <a:schemeClr val="tx1"/>
                          </a:solidFill>
                          <a:latin typeface="+mn-lt"/>
                          <a:ea typeface="+mn-ea"/>
                          <a:cs typeface="+mn-cs"/>
                        </a:rPr>
                        <a:t>Candidate specifies the key which can qualify for primary key.</a:t>
                      </a:r>
                      <a:endParaRPr lang="en-US" sz="1800" kern="1200" dirty="0" smtClean="0">
                        <a:solidFill>
                          <a:schemeClr val="tx1"/>
                        </a:solidFill>
                        <a:latin typeface="Palatino Linotype" pitchFamily="18" charset="0"/>
                        <a:ea typeface="+mn-ea"/>
                        <a:cs typeface="+mn-cs"/>
                      </a:endParaRPr>
                    </a:p>
                  </a:txBody>
                  <a:tcPr marL="38100" marR="38100" marT="38100" marB="38100"/>
                </a:tc>
              </a:tr>
            </a:tbl>
          </a:graphicData>
        </a:graphic>
      </p:graphicFrame>
      <p:sp>
        <p:nvSpPr>
          <p:cNvPr id="11" name="Rectangle 10"/>
          <p:cNvSpPr/>
          <p:nvPr/>
        </p:nvSpPr>
        <p:spPr>
          <a:xfrm>
            <a:off x="11755679" y="0"/>
            <a:ext cx="43152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(7)</a:t>
            </a:r>
            <a:endParaRPr lang="en-US" dirty="0"/>
          </a:p>
        </p:txBody>
      </p:sp>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FF24E983-0C73-4002-AA14-199E8763DD6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Primary Key</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622598" y="3429000"/>
            <a:ext cx="11017224" cy="923330"/>
          </a:xfrm>
          <a:prstGeom prst="rect">
            <a:avLst/>
          </a:prstGeom>
        </p:spPr>
        <p:txBody>
          <a:bodyPr wrap="square">
            <a:spAutoFit/>
          </a:bodyPr>
          <a:lstStyle/>
          <a:p>
            <a:r>
              <a:rPr lang="en-US" dirty="0" smtClean="0"/>
              <a:t>Choosing a primary key is one of the most important steps in good database design. A primary key is a column that serves a special purpose. </a:t>
            </a:r>
            <a:r>
              <a:rPr lang="en-US" dirty="0" smtClean="0">
                <a:latin typeface="Palatino Linotype" pitchFamily="18" charset="0"/>
              </a:rPr>
              <a:t>A primary key is a special column (or set of combined columns) in a relational database table, that is used to uniquely identify each record. </a:t>
            </a:r>
            <a:r>
              <a:rPr lang="en-US" dirty="0" smtClean="0"/>
              <a:t>Each database table needs a primary key.</a:t>
            </a:r>
            <a:endParaRPr lang="en-US" dirty="0"/>
          </a:p>
        </p:txBody>
      </p:sp>
    </p:spTree>
    <p:extLst>
      <p:ext uri="{BB962C8B-B14F-4D97-AF65-F5344CB8AC3E}">
        <p14:creationId xmlns="" xmlns:p14="http://schemas.microsoft.com/office/powerpoint/2010/main" val="2547664928"/>
      </p:ext>
    </p:extLst>
  </p:cSld>
  <p:clrMapOvr>
    <a:masterClrMapping/>
  </p:clrMapOvr>
  <p:timing>
    <p:tnLst>
      <p:par>
        <p:cTn id="1" dur="indefinite" restart="never" nodeType="tmRoot"/>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 xmlns:a16="http://schemas.microsoft.com/office/drawing/2014/main"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Primary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2" name="Rectangle 11">
            <a:extLst>
              <a:ext uri="{FF2B5EF4-FFF2-40B4-BE49-F238E27FC236}">
                <a16:creationId xmlns="" xmlns:a16="http://schemas.microsoft.com/office/drawing/2014/main" id="{63045821-95B0-4EF7-B515-933F86C0D2DA}"/>
              </a:ext>
            </a:extLst>
          </p:cNvPr>
          <p:cNvSpPr/>
          <p:nvPr/>
        </p:nvSpPr>
        <p:spPr>
          <a:xfrm>
            <a:off x="262558" y="1196752"/>
            <a:ext cx="9145016" cy="2062103"/>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13" name="TextBox 12">
            <a:extLst>
              <a:ext uri="{FF2B5EF4-FFF2-40B4-BE49-F238E27FC236}">
                <a16:creationId xmlns="" xmlns:a16="http://schemas.microsoft.com/office/drawing/2014/main" id="{50270A80-E55D-414D-A389-6A5BA4F1C790}"/>
              </a:ext>
            </a:extLst>
          </p:cNvPr>
          <p:cNvSpPr txBox="1"/>
          <p:nvPr/>
        </p:nvSpPr>
        <p:spPr>
          <a:xfrm>
            <a:off x="190550" y="3789040"/>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 xmlns:a16="http://schemas.microsoft.com/office/drawing/2014/main"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Primary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9839622" y="1685707"/>
            <a:ext cx="1915941" cy="2376264"/>
          </a:xfrm>
          <a:prstGeom prst="rect">
            <a:avLst/>
          </a:prstGeom>
          <a:noFill/>
          <a:ln w="9525">
            <a:noFill/>
            <a:miter lim="800000"/>
            <a:headEnd/>
            <a:tailEnd/>
          </a:ln>
        </p:spPr>
      </p:pic>
      <p:sp>
        <p:nvSpPr>
          <p:cNvPr id="14" name="Rectangle 13"/>
          <p:cNvSpPr/>
          <p:nvPr/>
        </p:nvSpPr>
        <p:spPr>
          <a:xfrm>
            <a:off x="262558" y="2117755"/>
            <a:ext cx="3960440" cy="2031325"/>
          </a:xfrm>
          <a:prstGeom prst="rect">
            <a:avLst/>
          </a:prstGeom>
        </p:spPr>
        <p:txBody>
          <a:bodyPr wrap="square">
            <a:spAutoFit/>
          </a:bodyPr>
          <a:lstStyle/>
          <a:p>
            <a:r>
              <a:rPr lang="en-US" dirty="0" smtClean="0"/>
              <a:t>CREATE TABLE student (  </a:t>
            </a:r>
          </a:p>
          <a:p>
            <a:r>
              <a:rPr lang="en-US" dirty="0" smtClean="0"/>
              <a:t>   ID INT(11) PRIMARY KEY,</a:t>
            </a:r>
          </a:p>
          <a:p>
            <a:r>
              <a:rPr lang="en-US" dirty="0" smtClean="0"/>
              <a:t>   firstName VARCHAR(45), </a:t>
            </a:r>
          </a:p>
          <a:p>
            <a:r>
              <a:rPr lang="en-US" dirty="0" smtClean="0"/>
              <a:t>   lastName VARCHAR(45),</a:t>
            </a:r>
          </a:p>
          <a:p>
            <a:r>
              <a:rPr lang="en-US" dirty="0" smtClean="0"/>
              <a:t>   DoB DATE,</a:t>
            </a:r>
          </a:p>
          <a:p>
            <a:r>
              <a:rPr lang="en-US" dirty="0" smtClean="0"/>
              <a:t>   emailID VARCHAR(145)</a:t>
            </a:r>
          </a:p>
          <a:p>
            <a:r>
              <a:rPr lang="en-US" dirty="0" smtClean="0"/>
              <a:t> );</a:t>
            </a:r>
            <a:endParaRPr lang="en-US" dirty="0"/>
          </a:p>
        </p:txBody>
      </p:sp>
      <p:sp>
        <p:nvSpPr>
          <p:cNvPr id="15" name="Rectangle 14"/>
          <p:cNvSpPr/>
          <p:nvPr/>
        </p:nvSpPr>
        <p:spPr>
          <a:xfrm>
            <a:off x="334566" y="1579236"/>
            <a:ext cx="2537233" cy="369332"/>
          </a:xfrm>
          <a:prstGeom prst="rect">
            <a:avLst/>
          </a:prstGeom>
        </p:spPr>
        <p:txBody>
          <a:bodyPr wrap="none">
            <a:spAutoFit/>
          </a:bodyPr>
          <a:lstStyle/>
          <a:p>
            <a:r>
              <a:rPr lang="en-US" dirty="0" smtClean="0"/>
              <a:t>Examples of Primary Key </a:t>
            </a:r>
            <a:endParaRPr lang="en-US" dirty="0"/>
          </a:p>
        </p:txBody>
      </p:sp>
      <p:sp>
        <p:nvSpPr>
          <p:cNvPr id="16" name="Rectangle 1"/>
          <p:cNvSpPr>
            <a:spLocks noChangeArrowheads="1"/>
          </p:cNvSpPr>
          <p:nvPr/>
        </p:nvSpPr>
        <p:spPr bwMode="auto">
          <a:xfrm>
            <a:off x="262558" y="836712"/>
            <a:ext cx="11377264"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effectLst/>
                <a:latin typeface="Palatino Linotype" pitchFamily="18" charset="0"/>
                <a:ea typeface="Calibri" pitchFamily="34" charset="0"/>
                <a:cs typeface="Calibri" pitchFamily="34" charset="0"/>
              </a:rPr>
              <a:t>Primary key’s data type mostly must be INT (in student</a:t>
            </a:r>
            <a:r>
              <a:rPr kumimoji="0" lang="en-US" b="0" i="0" u="none" strike="noStrike" cap="none" normalizeH="0" dirty="0" smtClean="0">
                <a:ln>
                  <a:noFill/>
                </a:ln>
                <a:effectLst/>
                <a:latin typeface="Palatino Linotype" pitchFamily="18" charset="0"/>
                <a:ea typeface="Calibri" pitchFamily="34" charset="0"/>
                <a:cs typeface="Calibri" pitchFamily="34" charset="0"/>
              </a:rPr>
              <a:t> table </a:t>
            </a:r>
            <a:r>
              <a:rPr kumimoji="0" lang="en-US" b="0" i="0" u="none" strike="noStrike" cap="none" normalizeH="0" baseline="0" dirty="0" smtClean="0">
                <a:ln>
                  <a:noFill/>
                </a:ln>
                <a:effectLst/>
                <a:latin typeface="Palatino Linotype" pitchFamily="18" charset="0"/>
                <a:ea typeface="Calibri" pitchFamily="34" charset="0"/>
                <a:cs typeface="Calibri" pitchFamily="34" charset="0"/>
              </a:rPr>
              <a:t>ID column is given as primary key) </a:t>
            </a:r>
          </a:p>
          <a:p>
            <a:pPr marL="0" marR="0" lvl="0" indent="0" algn="l" defTabSz="914400" rtl="0" eaLnBrk="1" fontAlgn="base" latinLnBrk="0" hangingPunct="1">
              <a:lnSpc>
                <a:spcPct val="100000"/>
              </a:lnSpc>
              <a:spcBef>
                <a:spcPct val="0"/>
              </a:spcBef>
              <a:spcAft>
                <a:spcPct val="0"/>
              </a:spcAft>
              <a:buClrTx/>
              <a:buSzTx/>
              <a:buFontTx/>
              <a:buNone/>
              <a:tabLst/>
            </a:pPr>
            <a:r>
              <a:rPr lang="en-US" dirty="0" smtClean="0">
                <a:latin typeface="Palatino Linotype" pitchFamily="18" charset="0"/>
                <a:ea typeface="Calibri" pitchFamily="34" charset="0"/>
                <a:cs typeface="Calibri" pitchFamily="34" charset="0"/>
              </a:rPr>
              <a:t>We can also give primary key on any data type </a:t>
            </a:r>
            <a:r>
              <a:rPr kumimoji="0" lang="en-US" b="0" i="0" u="none" strike="noStrike" cap="none" normalizeH="0" baseline="0" dirty="0" smtClean="0">
                <a:ln>
                  <a:noFill/>
                </a:ln>
                <a:effectLst/>
                <a:latin typeface="Palatino Linotype" pitchFamily="18" charset="0"/>
                <a:ea typeface="Calibri" pitchFamily="34" charset="0"/>
                <a:cs typeface="Calibri" pitchFamily="34" charset="0"/>
              </a:rPr>
              <a:t>(e.g. emailID varchar(145) PRIMARY KEY)</a:t>
            </a:r>
            <a:endParaRPr kumimoji="0" lang="en-US" b="0" i="0" u="none" strike="noStrike" cap="none" normalizeH="0" baseline="0" dirty="0" smtClean="0">
              <a:ln>
                <a:noFill/>
              </a:ln>
              <a:effectLst/>
              <a:latin typeface="Palatino Linotype" pitchFamily="18" charset="0"/>
              <a:cs typeface="Arial" pitchFamily="34" charset="0"/>
            </a:endParaRPr>
          </a:p>
        </p:txBody>
      </p:sp>
      <p:sp>
        <p:nvSpPr>
          <p:cNvPr id="17" name="Rectangle 16"/>
          <p:cNvSpPr/>
          <p:nvPr/>
        </p:nvSpPr>
        <p:spPr>
          <a:xfrm>
            <a:off x="262558" y="4437112"/>
            <a:ext cx="5184576" cy="2031325"/>
          </a:xfrm>
          <a:prstGeom prst="rect">
            <a:avLst/>
          </a:prstGeom>
        </p:spPr>
        <p:txBody>
          <a:bodyPr wrap="square">
            <a:spAutoFit/>
          </a:bodyPr>
          <a:lstStyle/>
          <a:p>
            <a:r>
              <a:rPr lang="en-US" dirty="0" smtClean="0"/>
              <a:t>CREATE TABLE student (  </a:t>
            </a:r>
          </a:p>
          <a:p>
            <a:r>
              <a:rPr lang="en-US" dirty="0" smtClean="0"/>
              <a:t>   ID INT(11) PRIMARY KEY AUTO_INCREMENT,</a:t>
            </a:r>
          </a:p>
          <a:p>
            <a:r>
              <a:rPr lang="en-US" dirty="0" smtClean="0"/>
              <a:t>   firstName VARCHAR(45), </a:t>
            </a:r>
          </a:p>
          <a:p>
            <a:r>
              <a:rPr lang="en-US" dirty="0" smtClean="0"/>
              <a:t>   lastName VARCHAR(45),</a:t>
            </a:r>
          </a:p>
          <a:p>
            <a:r>
              <a:rPr lang="en-US" dirty="0" smtClean="0"/>
              <a:t>   DoB DATE,</a:t>
            </a:r>
          </a:p>
          <a:p>
            <a:r>
              <a:rPr lang="en-US" dirty="0" smtClean="0"/>
              <a:t>   emailID VARCHAR(145)</a:t>
            </a:r>
          </a:p>
          <a:p>
            <a:r>
              <a:rPr lang="en-US" dirty="0" smtClean="0"/>
              <a:t> );</a:t>
            </a:r>
            <a:endParaRPr lang="en-US" dirty="0"/>
          </a:p>
        </p:txBody>
      </p:sp>
      <p:pic>
        <p:nvPicPr>
          <p:cNvPr id="18" name="Picture 2"/>
          <p:cNvPicPr>
            <a:picLocks noChangeAspect="1" noChangeArrowheads="1"/>
          </p:cNvPicPr>
          <p:nvPr/>
        </p:nvPicPr>
        <p:blipFill>
          <a:blip r:embed="rId3" cstate="print"/>
          <a:srcRect/>
          <a:stretch>
            <a:fillRect/>
          </a:stretch>
        </p:blipFill>
        <p:spPr bwMode="auto">
          <a:xfrm>
            <a:off x="9839622" y="4293096"/>
            <a:ext cx="1915941" cy="2376264"/>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srcRect/>
          <a:stretch>
            <a:fillRect/>
          </a:stretch>
        </p:blipFill>
        <p:spPr bwMode="auto">
          <a:xfrm>
            <a:off x="5330550" y="4596229"/>
            <a:ext cx="3786873" cy="1224136"/>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5330550" y="2275487"/>
            <a:ext cx="3788992" cy="1282428"/>
          </a:xfrm>
          <a:prstGeom prst="rect">
            <a:avLst/>
          </a:prstGeom>
          <a:noFill/>
          <a:ln w="9525">
            <a:noFill/>
            <a:miter lim="800000"/>
            <a:headEnd/>
            <a:tailEnd/>
          </a:ln>
        </p:spPr>
      </p:pic>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 xmlns:a16="http://schemas.microsoft.com/office/drawing/2014/main"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Primary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9" name="Rectangle 18"/>
          <p:cNvSpPr/>
          <p:nvPr/>
        </p:nvSpPr>
        <p:spPr>
          <a:xfrm>
            <a:off x="262558" y="1052736"/>
            <a:ext cx="9649072" cy="1754326"/>
          </a:xfrm>
          <a:prstGeom prst="rect">
            <a:avLst/>
          </a:prstGeom>
        </p:spPr>
        <p:txBody>
          <a:bodyPr wrap="square">
            <a:spAutoFit/>
          </a:bodyPr>
          <a:lstStyle/>
          <a:p>
            <a:pPr marL="285750" indent="-285750">
              <a:buFont typeface="Arial" panose="020B0604020202020204" pitchFamily="34" charset="0"/>
              <a:buChar char="•"/>
            </a:pPr>
            <a:r>
              <a:rPr lang="en-IN" dirty="0" smtClean="0">
                <a:latin typeface="Arial" pitchFamily="34" charset="0"/>
                <a:cs typeface="Arial" pitchFamily="34" charset="0"/>
              </a:rPr>
              <a:t>INSERT INTO </a:t>
            </a:r>
            <a:r>
              <a:rPr lang="en-US" dirty="0" smtClean="0">
                <a:latin typeface="Arial" pitchFamily="34" charset="0"/>
                <a:cs typeface="Arial" pitchFamily="34" charset="0"/>
              </a:rPr>
              <a:t>student </a:t>
            </a:r>
            <a:r>
              <a:rPr lang="en-IN" dirty="0" smtClean="0">
                <a:latin typeface="Arial" pitchFamily="34" charset="0"/>
                <a:cs typeface="Arial" pitchFamily="34" charset="0"/>
              </a:rPr>
              <a:t>VALUES (1, </a:t>
            </a:r>
            <a:r>
              <a:rPr lang="en-US" dirty="0" smtClean="0">
                <a:latin typeface="Arial" pitchFamily="34" charset="0"/>
                <a:cs typeface="Arial" pitchFamily="34" charset="0"/>
              </a:rPr>
              <a:t>'james', 'kim', '1968-10-12', 'james123@gmail.com'</a:t>
            </a:r>
            <a:r>
              <a:rPr lang="en-IN" dirty="0" smtClean="0">
                <a:latin typeface="Arial" pitchFamily="34" charset="0"/>
                <a:cs typeface="Arial" pitchFamily="34" charset="0"/>
              </a:rPr>
              <a:t>);</a:t>
            </a:r>
          </a:p>
          <a:p>
            <a:pPr marL="285750" indent="-285750">
              <a:buFont typeface="Arial" panose="020B0604020202020204" pitchFamily="34" charset="0"/>
              <a:buChar char="•"/>
            </a:pPr>
            <a:r>
              <a:rPr lang="en-IN" dirty="0" smtClean="0">
                <a:latin typeface="Arial" pitchFamily="34" charset="0"/>
                <a:cs typeface="Arial" pitchFamily="34" charset="0"/>
              </a:rPr>
              <a:t>INSERT INTO </a:t>
            </a:r>
            <a:r>
              <a:rPr lang="en-US" dirty="0" smtClean="0">
                <a:latin typeface="Arial" pitchFamily="34" charset="0"/>
                <a:cs typeface="Arial" pitchFamily="34" charset="0"/>
              </a:rPr>
              <a:t>student </a:t>
            </a:r>
            <a:r>
              <a:rPr lang="en-IN" dirty="0" smtClean="0">
                <a:latin typeface="Arial" pitchFamily="34" charset="0"/>
                <a:cs typeface="Arial" pitchFamily="34" charset="0"/>
              </a:rPr>
              <a:t>VALUES (2, </a:t>
            </a:r>
            <a:r>
              <a:rPr lang="en-US" dirty="0" smtClean="0"/>
              <a:t>'scott', 'tiger', '1970-01-23', 'scott7732@gmail.com'</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smtClean="0">
              <a:latin typeface="Arial" pitchFamily="34" charset="0"/>
              <a:cs typeface="Arial" pitchFamily="34" charset="0"/>
            </a:endParaRPr>
          </a:p>
          <a:p>
            <a:pPr marL="285750" indent="-285750">
              <a:buFont typeface="Arial" panose="020B0604020202020204" pitchFamily="34" charset="0"/>
              <a:buChar char="•"/>
            </a:pPr>
            <a:endParaRPr lang="en-IN" dirty="0" smtClean="0">
              <a:latin typeface="Arial" pitchFamily="34" charset="0"/>
              <a:cs typeface="Arial" pitchFamily="34" charset="0"/>
            </a:endParaRPr>
          </a:p>
          <a:p>
            <a:pPr marL="285750" indent="-285750">
              <a:buFont typeface="Arial" panose="020B0604020202020204" pitchFamily="34" charset="0"/>
              <a:buChar char="•"/>
            </a:pPr>
            <a:r>
              <a:rPr lang="en-IN" dirty="0" smtClean="0">
                <a:latin typeface="Arial" pitchFamily="34" charset="0"/>
                <a:cs typeface="Arial" pitchFamily="34" charset="0"/>
              </a:rPr>
              <a:t>INSERT INTO student VALUES (2, 'tom', 'smith', '1972-08-28', 'tom.smith@gmail.com');</a:t>
            </a:r>
          </a:p>
          <a:p>
            <a:pPr marL="285750" indent="-285750">
              <a:buFont typeface="Arial" panose="020B0604020202020204" pitchFamily="34" charset="0"/>
              <a:buChar char="•"/>
            </a:pPr>
            <a:r>
              <a:rPr lang="en-IN" dirty="0" smtClean="0">
                <a:latin typeface="Arial" pitchFamily="34" charset="0"/>
                <a:cs typeface="Arial" pitchFamily="34" charset="0"/>
              </a:rPr>
              <a:t>INSERT INTO student VALUES (null, 'tom', 'smith', '1972-08-28', 'tom.smith@gmail.com');</a:t>
            </a:r>
            <a:endParaRPr lang="en-IN" dirty="0">
              <a:latin typeface="Arial" pitchFamily="34" charset="0"/>
              <a:cs typeface="Arial" pitchFamily="34" charset="0"/>
            </a:endParaRPr>
          </a:p>
        </p:txBody>
      </p:sp>
      <p:sp>
        <p:nvSpPr>
          <p:cNvPr id="22" name="Rectangle 21"/>
          <p:cNvSpPr/>
          <p:nvPr/>
        </p:nvSpPr>
        <p:spPr>
          <a:xfrm>
            <a:off x="262558" y="3573016"/>
            <a:ext cx="11233248" cy="646331"/>
          </a:xfrm>
          <a:prstGeom prst="rect">
            <a:avLst/>
          </a:prstGeom>
        </p:spPr>
        <p:txBody>
          <a:bodyPr wrap="square">
            <a:spAutoFit/>
          </a:bodyPr>
          <a:lstStyle/>
          <a:p>
            <a:pPr marL="285750" indent="-285750">
              <a:buFont typeface="Arial" panose="020B0604020202020204" pitchFamily="34" charset="0"/>
              <a:buChar char="•"/>
            </a:pPr>
            <a:r>
              <a:rPr lang="en-IN" dirty="0" smtClean="0">
                <a:latin typeface="Arial" pitchFamily="34" charset="0"/>
                <a:cs typeface="Arial" pitchFamily="34" charset="0"/>
              </a:rPr>
              <a:t>INSERT INTO </a:t>
            </a:r>
            <a:r>
              <a:rPr lang="en-US" dirty="0" smtClean="0">
                <a:latin typeface="Arial" pitchFamily="34" charset="0"/>
                <a:cs typeface="Arial" pitchFamily="34" charset="0"/>
              </a:rPr>
              <a:t>student </a:t>
            </a:r>
            <a:r>
              <a:rPr lang="en-IN" dirty="0" smtClean="0">
                <a:latin typeface="Arial" pitchFamily="34" charset="0"/>
                <a:cs typeface="Arial" pitchFamily="34" charset="0"/>
              </a:rPr>
              <a:t>VALUES (default, </a:t>
            </a:r>
            <a:r>
              <a:rPr lang="en-US" dirty="0" smtClean="0">
                <a:latin typeface="Arial" pitchFamily="34" charset="0"/>
                <a:cs typeface="Arial" pitchFamily="34" charset="0"/>
              </a:rPr>
              <a:t>'james', 'kim', '1968-10-12', 'james123@gmail.com'</a:t>
            </a:r>
            <a:r>
              <a:rPr lang="en-IN" dirty="0" smtClean="0">
                <a:latin typeface="Arial" pitchFamily="34" charset="0"/>
                <a:cs typeface="Arial" pitchFamily="34" charset="0"/>
              </a:rPr>
              <a:t>);</a:t>
            </a:r>
          </a:p>
          <a:p>
            <a:pPr marL="285750" indent="-285750">
              <a:buFont typeface="Arial" panose="020B0604020202020204" pitchFamily="34" charset="0"/>
              <a:buChar char="•"/>
            </a:pPr>
            <a:r>
              <a:rPr lang="en-IN" dirty="0" smtClean="0">
                <a:latin typeface="Arial" pitchFamily="34" charset="0"/>
                <a:cs typeface="Arial" pitchFamily="34" charset="0"/>
              </a:rPr>
              <a:t>INSERT INTO </a:t>
            </a:r>
            <a:r>
              <a:rPr lang="en-US" dirty="0" smtClean="0">
                <a:latin typeface="Arial" pitchFamily="34" charset="0"/>
                <a:cs typeface="Arial" pitchFamily="34" charset="0"/>
              </a:rPr>
              <a:t>student </a:t>
            </a:r>
            <a:r>
              <a:rPr lang="en-IN" dirty="0" smtClean="0">
                <a:latin typeface="Arial" pitchFamily="34" charset="0"/>
                <a:cs typeface="Arial" pitchFamily="34" charset="0"/>
              </a:rPr>
              <a:t>VALUES (default, </a:t>
            </a:r>
            <a:r>
              <a:rPr lang="en-US" dirty="0" smtClean="0"/>
              <a:t>'scott', 'tiger', '1970-01-23', 'scott7732@gmail.com'</a:t>
            </a:r>
            <a:r>
              <a:rPr lang="en-IN" dirty="0" smtClean="0">
                <a:latin typeface="Arial" pitchFamily="34" charset="0"/>
                <a:cs typeface="Arial" pitchFamily="34" charset="0"/>
              </a:rPr>
              <a:t>);</a:t>
            </a:r>
          </a:p>
        </p:txBody>
      </p:sp>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Composit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5" name="Rectangle 14"/>
          <p:cNvSpPr/>
          <p:nvPr/>
        </p:nvSpPr>
        <p:spPr>
          <a:xfrm>
            <a:off x="407525" y="2627620"/>
            <a:ext cx="3455433" cy="369332"/>
          </a:xfrm>
          <a:prstGeom prst="rect">
            <a:avLst/>
          </a:prstGeom>
        </p:spPr>
        <p:txBody>
          <a:bodyPr wrap="none">
            <a:spAutoFit/>
          </a:bodyPr>
          <a:lstStyle/>
          <a:p>
            <a:r>
              <a:rPr lang="en-US" dirty="0" smtClean="0"/>
              <a:t>Examples of composit Primary Key </a:t>
            </a:r>
            <a:endParaRPr lang="en-US" dirty="0"/>
          </a:p>
        </p:txBody>
      </p:sp>
      <p:sp>
        <p:nvSpPr>
          <p:cNvPr id="19" name="Rectangle 18"/>
          <p:cNvSpPr/>
          <p:nvPr/>
        </p:nvSpPr>
        <p:spPr>
          <a:xfrm>
            <a:off x="334566" y="1015568"/>
            <a:ext cx="11521280" cy="1477328"/>
          </a:xfrm>
          <a:prstGeom prst="rect">
            <a:avLst/>
          </a:prstGeom>
        </p:spPr>
        <p:txBody>
          <a:bodyPr wrap="square">
            <a:spAutoFit/>
          </a:bodyPr>
          <a:lstStyle/>
          <a:p>
            <a:r>
              <a:rPr lang="en-US" b="1" dirty="0" smtClean="0">
                <a:latin typeface="Palatino Linotype" pitchFamily="18" charset="0"/>
              </a:rPr>
              <a:t>Composite key</a:t>
            </a:r>
            <a:r>
              <a:rPr lang="en-US" dirty="0" smtClean="0">
                <a:latin typeface="Palatino Linotype" pitchFamily="18" charset="0"/>
              </a:rPr>
              <a:t>, or </a:t>
            </a:r>
            <a:r>
              <a:rPr lang="en-US" b="1" dirty="0" smtClean="0">
                <a:latin typeface="Palatino Linotype" pitchFamily="18" charset="0"/>
              </a:rPr>
              <a:t>composite primary key</a:t>
            </a:r>
            <a:r>
              <a:rPr lang="en-US" dirty="0" smtClean="0">
                <a:latin typeface="Palatino Linotype" pitchFamily="18" charset="0"/>
              </a:rPr>
              <a:t>, refers to cases where more than one column is used to specify the </a:t>
            </a:r>
            <a:r>
              <a:rPr lang="en-US" b="1" dirty="0" smtClean="0">
                <a:latin typeface="Palatino Linotype" pitchFamily="18" charset="0"/>
              </a:rPr>
              <a:t>primary key</a:t>
            </a:r>
            <a:r>
              <a:rPr lang="en-US" dirty="0" smtClean="0">
                <a:latin typeface="Palatino Linotype" pitchFamily="18" charset="0"/>
              </a:rPr>
              <a:t> of a table. In such cases, all foreign </a:t>
            </a:r>
            <a:r>
              <a:rPr lang="en-US" b="1" dirty="0" smtClean="0">
                <a:latin typeface="Palatino Linotype" pitchFamily="18" charset="0"/>
              </a:rPr>
              <a:t>keys</a:t>
            </a:r>
            <a:r>
              <a:rPr lang="en-US" dirty="0" smtClean="0">
                <a:latin typeface="Palatino Linotype" pitchFamily="18" charset="0"/>
              </a:rPr>
              <a:t> will also need to include all the columns in the </a:t>
            </a:r>
            <a:r>
              <a:rPr lang="en-US" b="1" dirty="0" smtClean="0">
                <a:latin typeface="Palatino Linotype" pitchFamily="18" charset="0"/>
              </a:rPr>
              <a:t>composite key</a:t>
            </a:r>
            <a:r>
              <a:rPr lang="en-US" dirty="0" smtClean="0">
                <a:latin typeface="Palatino Linotype" pitchFamily="18" charset="0"/>
              </a:rPr>
              <a:t>. </a:t>
            </a:r>
          </a:p>
          <a:p>
            <a:endParaRPr lang="en-US" dirty="0" smtClean="0">
              <a:latin typeface="Palatino Linotype" pitchFamily="18" charset="0"/>
            </a:endParaRPr>
          </a:p>
          <a:p>
            <a:r>
              <a:rPr lang="en-US" dirty="0" smtClean="0">
                <a:latin typeface="Palatino Linotype" pitchFamily="18" charset="0"/>
              </a:rPr>
              <a:t>Note that the columns that make up a </a:t>
            </a:r>
            <a:r>
              <a:rPr lang="en-US" b="1" dirty="0" smtClean="0">
                <a:latin typeface="Palatino Linotype" pitchFamily="18" charset="0"/>
              </a:rPr>
              <a:t>composite key</a:t>
            </a:r>
            <a:r>
              <a:rPr lang="en-US" dirty="0" smtClean="0">
                <a:latin typeface="Palatino Linotype" pitchFamily="18" charset="0"/>
              </a:rPr>
              <a:t> can be of different data types.</a:t>
            </a:r>
            <a:endParaRPr lang="en-US" dirty="0">
              <a:latin typeface="Palatino Linotype" pitchFamily="18" charset="0"/>
            </a:endParaRPr>
          </a:p>
        </p:txBody>
      </p:sp>
      <p:pic>
        <p:nvPicPr>
          <p:cNvPr id="716802" name="Picture 2"/>
          <p:cNvPicPr>
            <a:picLocks noChangeAspect="1" noChangeArrowheads="1"/>
          </p:cNvPicPr>
          <p:nvPr/>
        </p:nvPicPr>
        <p:blipFill>
          <a:blip r:embed="rId3" cstate="print"/>
          <a:srcRect/>
          <a:stretch>
            <a:fillRect/>
          </a:stretch>
        </p:blipFill>
        <p:spPr bwMode="auto">
          <a:xfrm>
            <a:off x="8903518" y="3356992"/>
            <a:ext cx="1785798" cy="2232248"/>
          </a:xfrm>
          <a:prstGeom prst="rect">
            <a:avLst/>
          </a:prstGeom>
          <a:noFill/>
          <a:ln w="9525">
            <a:noFill/>
            <a:miter lim="800000"/>
            <a:headEnd/>
            <a:tailEnd/>
          </a:ln>
        </p:spPr>
      </p:pic>
      <p:sp>
        <p:nvSpPr>
          <p:cNvPr id="20" name="Rectangle 19"/>
          <p:cNvSpPr/>
          <p:nvPr/>
        </p:nvSpPr>
        <p:spPr>
          <a:xfrm>
            <a:off x="478583" y="3284984"/>
            <a:ext cx="3744416" cy="2308324"/>
          </a:xfrm>
          <a:prstGeom prst="rect">
            <a:avLst/>
          </a:prstGeom>
        </p:spPr>
        <p:txBody>
          <a:bodyPr wrap="square">
            <a:spAutoFit/>
          </a:bodyPr>
          <a:lstStyle/>
          <a:p>
            <a:r>
              <a:rPr lang="en-US" dirty="0" smtClean="0"/>
              <a:t>CREATE TABLE student (</a:t>
            </a:r>
          </a:p>
          <a:p>
            <a:r>
              <a:rPr lang="en-US" dirty="0" smtClean="0"/>
              <a:t>   ID INT(11),</a:t>
            </a:r>
          </a:p>
          <a:p>
            <a:r>
              <a:rPr lang="en-US" dirty="0" smtClean="0"/>
              <a:t>   firstName VARCHAR(45),</a:t>
            </a:r>
          </a:p>
          <a:p>
            <a:r>
              <a:rPr lang="en-US" dirty="0" smtClean="0"/>
              <a:t>   lastName VARCHAR(45),</a:t>
            </a:r>
          </a:p>
          <a:p>
            <a:r>
              <a:rPr lang="en-US" dirty="0" smtClean="0"/>
              <a:t>   DoB DATE, </a:t>
            </a:r>
          </a:p>
          <a:p>
            <a:r>
              <a:rPr lang="en-US" dirty="0" smtClean="0"/>
              <a:t>   emailID VARCHAR(145),</a:t>
            </a:r>
          </a:p>
          <a:p>
            <a:r>
              <a:rPr lang="en-US" dirty="0" smtClean="0"/>
              <a:t>   PRIMARY KEY (ID, emailID)</a:t>
            </a:r>
          </a:p>
          <a:p>
            <a:r>
              <a:rPr lang="en-US" dirty="0" smtClean="0"/>
              <a:t>);</a:t>
            </a:r>
            <a:endParaRPr lang="en-US" dirty="0"/>
          </a:p>
        </p:txBody>
      </p:sp>
      <p:pic>
        <p:nvPicPr>
          <p:cNvPr id="716803" name="Picture 3"/>
          <p:cNvPicPr>
            <a:picLocks noChangeAspect="1" noChangeArrowheads="1"/>
          </p:cNvPicPr>
          <p:nvPr/>
        </p:nvPicPr>
        <p:blipFill>
          <a:blip r:embed="rId4" cstate="print"/>
          <a:srcRect/>
          <a:stretch>
            <a:fillRect/>
          </a:stretch>
        </p:blipFill>
        <p:spPr bwMode="auto">
          <a:xfrm>
            <a:off x="4006974" y="3573016"/>
            <a:ext cx="4582327" cy="1440160"/>
          </a:xfrm>
          <a:prstGeom prst="rect">
            <a:avLst/>
          </a:prstGeom>
          <a:noFill/>
          <a:ln w="9525">
            <a:noFill/>
            <a:miter lim="800000"/>
            <a:headEnd/>
            <a:tailEnd/>
          </a:ln>
        </p:spPr>
      </p:pic>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FF24E983-0C73-4002-AA14-199E8763DD6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(9)</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Foreign Key</a:t>
            </a:r>
            <a:endParaRPr lang="en-IN" sz="4800" dirty="0">
              <a:latin typeface="Segoe UI Light" panose="020B0502040204020203" pitchFamily="34" charset="0"/>
              <a:cs typeface="Segoe UI Light" panose="020B0502040204020203" pitchFamily="34" charset="0"/>
            </a:endParaRPr>
          </a:p>
        </p:txBody>
      </p:sp>
      <p:sp>
        <p:nvSpPr>
          <p:cNvPr id="11" name="Rectangle 10"/>
          <p:cNvSpPr/>
          <p:nvPr/>
        </p:nvSpPr>
        <p:spPr>
          <a:xfrm>
            <a:off x="406574" y="3284984"/>
            <a:ext cx="11449272" cy="923330"/>
          </a:xfrm>
          <a:prstGeom prst="rect">
            <a:avLst/>
          </a:prstGeom>
        </p:spPr>
        <p:txBody>
          <a:bodyPr wrap="square">
            <a:spAutoFit/>
          </a:bodyPr>
          <a:lstStyle/>
          <a:p>
            <a:r>
              <a:rPr lang="en-US" dirty="0" smtClean="0"/>
              <a:t>A </a:t>
            </a:r>
            <a:r>
              <a:rPr lang="en-US" b="1" dirty="0" smtClean="0"/>
              <a:t>FOREIGN KEY</a:t>
            </a:r>
            <a:r>
              <a:rPr lang="en-US" dirty="0" smtClean="0"/>
              <a:t> is a </a:t>
            </a:r>
            <a:r>
              <a:rPr lang="en-US" b="1" dirty="0" smtClean="0"/>
              <a:t>key</a:t>
            </a:r>
            <a:r>
              <a:rPr lang="en-US" dirty="0" smtClean="0"/>
              <a:t> used to link two tables together. A </a:t>
            </a:r>
            <a:r>
              <a:rPr lang="en-US" b="1" dirty="0" smtClean="0"/>
              <a:t>FOREIGN KEY</a:t>
            </a:r>
            <a:r>
              <a:rPr lang="en-US" dirty="0" smtClean="0"/>
              <a:t> is a field (or collection of fields) in one table that refers to the PRIMARY </a:t>
            </a:r>
            <a:r>
              <a:rPr lang="en-US" b="1" dirty="0" smtClean="0"/>
              <a:t>KEY</a:t>
            </a:r>
            <a:r>
              <a:rPr lang="en-US" dirty="0" smtClean="0"/>
              <a:t> in another table. The table containing the </a:t>
            </a:r>
            <a:r>
              <a:rPr lang="en-US" b="1" dirty="0" smtClean="0"/>
              <a:t>foreign key</a:t>
            </a:r>
            <a:r>
              <a:rPr lang="en-US" dirty="0" smtClean="0"/>
              <a:t> is called the child table, and the table containing the candidate </a:t>
            </a:r>
            <a:r>
              <a:rPr lang="en-US" b="1" dirty="0" smtClean="0"/>
              <a:t>key</a:t>
            </a:r>
            <a:r>
              <a:rPr lang="en-US" dirty="0" smtClean="0"/>
              <a:t> is called the referenced or parent table.</a:t>
            </a:r>
            <a:endParaRPr lang="en-US" dirty="0"/>
          </a:p>
        </p:txBody>
      </p:sp>
    </p:spTree>
    <p:extLst>
      <p:ext uri="{BB962C8B-B14F-4D97-AF65-F5344CB8AC3E}">
        <p14:creationId xmlns="" xmlns:p14="http://schemas.microsoft.com/office/powerpoint/2010/main" val="25476649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507828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2" name="Rectangle 11">
            <a:extLst>
              <a:ext uri="{FF2B5EF4-FFF2-40B4-BE49-F238E27FC236}">
                <a16:creationId xmlns="" xmlns:a16="http://schemas.microsoft.com/office/drawing/2014/main" id="{63045821-95B0-4EF7-B515-933F86C0D2DA}"/>
              </a:ext>
            </a:extLst>
          </p:cNvPr>
          <p:cNvSpPr/>
          <p:nvPr/>
        </p:nvSpPr>
        <p:spPr>
          <a:xfrm>
            <a:off x="262558" y="1211848"/>
            <a:ext cx="9145016" cy="1785104"/>
          </a:xfrm>
          <a:prstGeom prst="rect">
            <a:avLst/>
          </a:prstGeom>
          <a:noFill/>
        </p:spPr>
        <p:txBody>
          <a:bodyPr wrap="square">
            <a:spAutoFit/>
          </a:bodyPr>
          <a:lstStyle/>
          <a:p>
            <a:r>
              <a:rPr lang="en-US" sz="2200" dirty="0" smtClean="0">
                <a:solidFill>
                  <a:schemeClr val="bg2">
                    <a:lumMod val="25000"/>
                  </a:schemeClr>
                </a:solidFill>
                <a:latin typeface="Palatino Linotype" panose="02040502050505030304" pitchFamily="18" charset="0"/>
              </a:rPr>
              <a:t>FOREIGN key </a:t>
            </a:r>
            <a:r>
              <a:rPr lang="en-US" sz="2200" dirty="0">
                <a:solidFill>
                  <a:schemeClr val="bg2">
                    <a:lumMod val="25000"/>
                  </a:schemeClr>
                </a:solidFill>
                <a:latin typeface="Palatino Linotype" panose="02040502050505030304" pitchFamily="18" charset="0"/>
              </a:rPr>
              <a:t>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Foreign keys can be NULL value even though primary keys can not.</a:t>
            </a:r>
            <a:endParaRPr lang="en-IN" dirty="0">
              <a:latin typeface="Palatino Linotype" panose="02040502050505030304" pitchFamily="18" charset="0"/>
              <a:cs typeface="Segoe UI Light" panose="020B0502040204020203" pitchFamily="34" charset="0"/>
            </a:endParaRPr>
          </a:p>
        </p:txBody>
      </p:sp>
      <p:sp>
        <p:nvSpPr>
          <p:cNvPr id="14" name="Rectangle 13"/>
          <p:cNvSpPr/>
          <p:nvPr/>
        </p:nvSpPr>
        <p:spPr>
          <a:xfrm>
            <a:off x="406574" y="3824461"/>
            <a:ext cx="11377264" cy="1692771"/>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r>
              <a:rPr lang="en-IN" dirty="0" smtClean="0">
                <a:solidFill>
                  <a:schemeClr val="tx1">
                    <a:lumMod val="75000"/>
                    <a:lumOff val="25000"/>
                  </a:schemeClr>
                </a:solidFill>
                <a:latin typeface="Palatino Linotype" panose="02040502050505030304" pitchFamily="18" charset="0"/>
                <a:cs typeface="Arial" panose="020B0604020202020204" pitchFamily="34" charset="0"/>
              </a:rPr>
              <a:t>.</a:t>
            </a:r>
          </a:p>
          <a:p>
            <a:pPr marL="342900" indent="-342900">
              <a:buFont typeface="Arial" panose="020B0604020202020204" pitchFamily="34" charset="0"/>
              <a:buChar char="•"/>
            </a:pPr>
            <a:r>
              <a:rPr lang="en-US" dirty="0" smtClean="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smtClean="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dirty="0">
              <a:solidFill>
                <a:schemeClr val="tx1">
                  <a:lumMod val="75000"/>
                  <a:lumOff val="2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2558" y="989434"/>
            <a:ext cx="11737304" cy="2954655"/>
          </a:xfrm>
          <a:prstGeom prst="rect">
            <a:avLst/>
          </a:prstGeom>
          <a:solidFill>
            <a:schemeClr val="bg1"/>
          </a:solidFill>
        </p:spPr>
        <p:txBody>
          <a:bodyPr wrap="square">
            <a:spAutoFit/>
          </a:bodyPr>
          <a:lstStyle/>
          <a:p>
            <a:r>
              <a:rPr lang="en-IN" sz="2200" dirty="0">
                <a:solidFill>
                  <a:schemeClr val="tx1">
                    <a:lumMod val="85000"/>
                    <a:lumOff val="15000"/>
                  </a:schemeClr>
                </a:solidFill>
                <a:latin typeface="Palatino Linotype" panose="02040502050505030304" pitchFamily="18" charset="0"/>
              </a:rPr>
              <a:t>A referential constraint could be violated in following cases.</a:t>
            </a:r>
          </a:p>
          <a:p>
            <a:endParaRPr lang="en-IN"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pic>
        <p:nvPicPr>
          <p:cNvPr id="5" name="Picture 4">
            <a:extLst>
              <a:ext uri="{FF2B5EF4-FFF2-40B4-BE49-F238E27FC236}">
                <a16:creationId xmlns="" xmlns:a16="http://schemas.microsoft.com/office/drawing/2014/main" id="{508B0317-559F-472C-B452-0762ADEBE61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Tree>
    <p:extLst>
      <p:ext uri="{BB962C8B-B14F-4D97-AF65-F5344CB8AC3E}">
        <p14:creationId xmlns="" xmlns:p14="http://schemas.microsoft.com/office/powerpoint/2010/main" val="221651253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08B0317-559F-472C-B452-0762ADEBE61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7" name="Rectangle 6"/>
          <p:cNvSpPr/>
          <p:nvPr/>
        </p:nvSpPr>
        <p:spPr>
          <a:xfrm>
            <a:off x="406574" y="1196752"/>
            <a:ext cx="6092825" cy="3970318"/>
          </a:xfrm>
          <a:prstGeom prst="rect">
            <a:avLst/>
          </a:prstGeom>
        </p:spPr>
        <p:txBody>
          <a:bodyPr>
            <a:spAutoFit/>
          </a:bodyPr>
          <a:lstStyle/>
          <a:p>
            <a:r>
              <a:rPr lang="en-US" dirty="0" smtClean="0"/>
              <a:t>CREATE TABLE student (  </a:t>
            </a:r>
            <a:endParaRPr lang="en-US" dirty="0" smtClean="0"/>
          </a:p>
          <a:p>
            <a:r>
              <a:rPr lang="en-US" dirty="0" smtClean="0"/>
              <a:t> </a:t>
            </a:r>
            <a:r>
              <a:rPr lang="en-US" dirty="0" smtClean="0"/>
              <a:t>  ID </a:t>
            </a:r>
            <a:r>
              <a:rPr lang="en-US" dirty="0" smtClean="0"/>
              <a:t>INT(11) PRIMARY </a:t>
            </a:r>
            <a:r>
              <a:rPr lang="en-US" dirty="0" smtClean="0"/>
              <a:t>KEY,</a:t>
            </a:r>
          </a:p>
          <a:p>
            <a:r>
              <a:rPr lang="en-US" dirty="0" smtClean="0"/>
              <a:t> </a:t>
            </a:r>
            <a:r>
              <a:rPr lang="en-US" dirty="0" smtClean="0"/>
              <a:t>  firstName </a:t>
            </a:r>
            <a:r>
              <a:rPr lang="en-US" dirty="0" smtClean="0"/>
              <a:t>VARCHAR(45</a:t>
            </a:r>
            <a:r>
              <a:rPr lang="en-US" dirty="0" smtClean="0"/>
              <a:t>),</a:t>
            </a:r>
          </a:p>
          <a:p>
            <a:r>
              <a:rPr lang="en-US" dirty="0" smtClean="0"/>
              <a:t> </a:t>
            </a:r>
            <a:r>
              <a:rPr lang="en-US" dirty="0" smtClean="0"/>
              <a:t>  lastName </a:t>
            </a:r>
            <a:r>
              <a:rPr lang="en-US" dirty="0" smtClean="0"/>
              <a:t>VARCHAR(45</a:t>
            </a:r>
            <a:r>
              <a:rPr lang="en-US" dirty="0" smtClean="0"/>
              <a:t>),</a:t>
            </a:r>
          </a:p>
          <a:p>
            <a:r>
              <a:rPr lang="en-US" dirty="0" smtClean="0"/>
              <a:t> </a:t>
            </a:r>
            <a:r>
              <a:rPr lang="en-US" dirty="0" smtClean="0"/>
              <a:t>  DoB DATE,</a:t>
            </a:r>
          </a:p>
          <a:p>
            <a:r>
              <a:rPr lang="en-US" dirty="0" smtClean="0"/>
              <a:t> </a:t>
            </a:r>
            <a:r>
              <a:rPr lang="en-US" dirty="0" smtClean="0"/>
              <a:t>  emailID </a:t>
            </a:r>
            <a:r>
              <a:rPr lang="en-US" dirty="0" smtClean="0"/>
              <a:t>VARCHAR(145</a:t>
            </a:r>
            <a:r>
              <a:rPr lang="en-US" dirty="0" smtClean="0"/>
              <a:t>)</a:t>
            </a:r>
          </a:p>
          <a:p>
            <a:r>
              <a:rPr lang="en-US" dirty="0" smtClean="0"/>
              <a:t> </a:t>
            </a:r>
            <a:r>
              <a:rPr lang="en-US" dirty="0" smtClean="0"/>
              <a:t>);  </a:t>
            </a:r>
          </a:p>
          <a:p>
            <a:endParaRPr lang="en-US" dirty="0" smtClean="0"/>
          </a:p>
          <a:p>
            <a:r>
              <a:rPr lang="en-US" dirty="0" smtClean="0"/>
              <a:t>CREATE </a:t>
            </a:r>
            <a:r>
              <a:rPr lang="en-US" dirty="0" smtClean="0"/>
              <a:t>TABLE student_address (  </a:t>
            </a:r>
            <a:endParaRPr lang="en-US" dirty="0" smtClean="0"/>
          </a:p>
          <a:p>
            <a:r>
              <a:rPr lang="en-US" dirty="0" smtClean="0"/>
              <a:t> </a:t>
            </a:r>
            <a:r>
              <a:rPr lang="en-US" dirty="0" smtClean="0"/>
              <a:t>  studentID </a:t>
            </a:r>
            <a:r>
              <a:rPr lang="en-US" dirty="0" smtClean="0"/>
              <a:t>INT PRIMARY KEY</a:t>
            </a:r>
            <a:r>
              <a:rPr lang="en-US" dirty="0" smtClean="0"/>
              <a:t>,  </a:t>
            </a:r>
          </a:p>
          <a:p>
            <a:r>
              <a:rPr lang="en-US" dirty="0" smtClean="0"/>
              <a:t> </a:t>
            </a:r>
            <a:r>
              <a:rPr lang="en-US" dirty="0" smtClean="0"/>
              <a:t>  address </a:t>
            </a:r>
            <a:r>
              <a:rPr lang="en-US" dirty="0" smtClean="0"/>
              <a:t>VARCHAR(45</a:t>
            </a:r>
            <a:r>
              <a:rPr lang="en-US" dirty="0" smtClean="0"/>
              <a:t>),  </a:t>
            </a:r>
          </a:p>
          <a:p>
            <a:r>
              <a:rPr lang="en-US" dirty="0" smtClean="0"/>
              <a:t> </a:t>
            </a:r>
            <a:r>
              <a:rPr lang="en-US" dirty="0" smtClean="0"/>
              <a:t>  city </a:t>
            </a:r>
            <a:r>
              <a:rPr lang="en-US" dirty="0" smtClean="0"/>
              <a:t>VARCHAR(45) ,  </a:t>
            </a:r>
            <a:endParaRPr lang="en-US" dirty="0" smtClean="0"/>
          </a:p>
          <a:p>
            <a:r>
              <a:rPr lang="en-US" dirty="0" smtClean="0"/>
              <a:t> </a:t>
            </a:r>
            <a:r>
              <a:rPr lang="en-US" dirty="0" smtClean="0"/>
              <a:t>  FOREIGN KEY </a:t>
            </a:r>
            <a:r>
              <a:rPr lang="en-US" dirty="0" smtClean="0"/>
              <a:t>(studentID) </a:t>
            </a:r>
            <a:r>
              <a:rPr lang="en-US" dirty="0" smtClean="0"/>
              <a:t>REFERENCES student(ID</a:t>
            </a:r>
            <a:r>
              <a:rPr lang="en-US" dirty="0" smtClean="0"/>
              <a:t>)  </a:t>
            </a:r>
            <a:endParaRPr lang="en-US" dirty="0" smtClean="0"/>
          </a:p>
          <a:p>
            <a:r>
              <a:rPr lang="en-US" dirty="0" smtClean="0"/>
              <a:t>);</a:t>
            </a:r>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5807174" y="1124744"/>
            <a:ext cx="3709707" cy="4536504"/>
          </a:xfrm>
          <a:prstGeom prst="rect">
            <a:avLst/>
          </a:prstGeom>
          <a:noFill/>
          <a:ln w="9525">
            <a:noFill/>
            <a:miter lim="800000"/>
            <a:headEnd/>
            <a:tailEnd/>
          </a:ln>
        </p:spPr>
      </p:pic>
    </p:spTree>
    <p:extLst>
      <p:ext uri="{BB962C8B-B14F-4D97-AF65-F5344CB8AC3E}">
        <p14:creationId xmlns="" xmlns:p14="http://schemas.microsoft.com/office/powerpoint/2010/main" val="221651253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 xmlns:a16="http://schemas.microsoft.com/office/drawing/2014/main" id="{2D8DDBE1-DF63-490E-9CDB-4429D1FD71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039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CAFD7178-44B0-4F43-8D6D-045534FBB6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FBEC5E53-D2DF-49AF-A793-7376868A092D}"/>
              </a:ext>
            </a:extLst>
          </p:cNvPr>
          <p:cNvSpPr/>
          <p:nvPr/>
        </p:nvSpPr>
        <p:spPr>
          <a:xfrm>
            <a:off x="2854846" y="3248946"/>
            <a:ext cx="6840760"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 xmlns:a16="http://schemas.microsoft.com/office/drawing/2014/main" id="{D1A575DE-CDF1-4008-B624-F75F544C22F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 xmlns:a16="http://schemas.microsoft.com/office/drawing/2014/main" id="{CC670968-6661-4729-91C2-78B25290AFCA}"/>
              </a:ext>
            </a:extLst>
          </p:cNvPr>
          <p:cNvSpPr/>
          <p:nvPr/>
        </p:nvSpPr>
        <p:spPr>
          <a:xfrm>
            <a:off x="406574" y="1412776"/>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 xmlns:a16="http://schemas.microsoft.com/office/drawing/2014/main" id="{7FB941C0-CFB1-4FA3-975D-679432B20353}"/>
              </a:ext>
            </a:extLst>
          </p:cNvPr>
          <p:cNvSpPr/>
          <p:nvPr/>
        </p:nvSpPr>
        <p:spPr>
          <a:xfrm>
            <a:off x="5735166" y="1412776"/>
            <a:ext cx="5328592"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 and ratings &lt; 60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 xmlns:a16="http://schemas.microsoft.com/office/drawing/2014/main" id="{442FA42D-F5E5-4AA6-AB66-1C81B90320F5}"/>
              </a:ext>
            </a:extLst>
          </p:cNvPr>
          <p:cNvSpPr/>
          <p:nvPr/>
        </p:nvSpPr>
        <p:spPr>
          <a:xfrm>
            <a:off x="289951" y="3885672"/>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 xmlns:a16="http://schemas.microsoft.com/office/drawing/2014/main" id="{BD5CFF68-B162-4F3B-A3FB-141AFB29E4B4}"/>
              </a:ext>
            </a:extLst>
          </p:cNvPr>
          <p:cNvSpPr/>
          <p:nvPr/>
        </p:nvSpPr>
        <p:spPr>
          <a:xfrm>
            <a:off x="5735166" y="3885672"/>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chk_ratings_1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 xmlns:a16="http://schemas.microsoft.com/office/drawing/2014/main" id="{A1AD6865-5F0A-4F87-9BCF-152775B3B1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7098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 xmlns:a16="http://schemas.microsoft.com/office/drawing/2014/main" id="{49C6A7B4-A916-426F-A9E3-532EDB6A9130}"/>
              </a:ext>
            </a:extLst>
          </p:cNvPr>
          <p:cNvGraphicFramePr>
            <a:graphicFrameLocks noGrp="1"/>
          </p:cNvGraphicFramePr>
          <p:nvPr>
            <p:extLst>
              <p:ext uri="{D42A27DB-BD31-4B8C-83A1-F6EECF244321}">
                <p14:modId xmlns="" xmlns:p14="http://schemas.microsoft.com/office/powerpoint/2010/main" val="2041109184"/>
              </p:ext>
            </p:extLst>
          </p:nvPr>
        </p:nvGraphicFramePr>
        <p:xfrm>
          <a:off x="146252" y="3717032"/>
          <a:ext cx="8325217" cy="2714589"/>
        </p:xfrm>
        <a:graphic>
          <a:graphicData uri="http://schemas.openxmlformats.org/drawingml/2006/table">
            <a:tbl>
              <a:tblPr>
                <a:tableStyleId>{5940675A-B579-460E-94D1-54222C63F5DA}</a:tableStyleId>
              </a:tblPr>
              <a:tblGrid>
                <a:gridCol w="832647">
                  <a:extLst>
                    <a:ext uri="{9D8B030D-6E8A-4147-A177-3AD203B41FA5}">
                      <a16:colId xmlns="" xmlns:a16="http://schemas.microsoft.com/office/drawing/2014/main" val="4061340782"/>
                    </a:ext>
                  </a:extLst>
                </a:gridCol>
                <a:gridCol w="1595198">
                  <a:extLst>
                    <a:ext uri="{9D8B030D-6E8A-4147-A177-3AD203B41FA5}">
                      <a16:colId xmlns="" xmlns:a16="http://schemas.microsoft.com/office/drawing/2014/main" val="2464658650"/>
                    </a:ext>
                  </a:extLst>
                </a:gridCol>
                <a:gridCol w="1864925">
                  <a:extLst>
                    <a:ext uri="{9D8B030D-6E8A-4147-A177-3AD203B41FA5}">
                      <a16:colId xmlns="" xmlns:a16="http://schemas.microsoft.com/office/drawing/2014/main" val="1436439042"/>
                    </a:ext>
                  </a:extLst>
                </a:gridCol>
                <a:gridCol w="2662472">
                  <a:extLst>
                    <a:ext uri="{9D8B030D-6E8A-4147-A177-3AD203B41FA5}">
                      <a16:colId xmlns="" xmlns:a16="http://schemas.microsoft.com/office/drawing/2014/main" val="3706441884"/>
                    </a:ext>
                  </a:extLst>
                </a:gridCol>
                <a:gridCol w="1369975">
                  <a:extLst>
                    <a:ext uri="{9D8B030D-6E8A-4147-A177-3AD203B41FA5}">
                      <a16:colId xmlns=""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9" name="Rectangle 8">
            <a:extLst>
              <a:ext uri="{FF2B5EF4-FFF2-40B4-BE49-F238E27FC236}">
                <a16:creationId xmlns=""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75</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61)</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 45);</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
        <p:nvSpPr>
          <p:cNvPr id="8" name="Footer Placeholder 2">
            <a:extLst>
              <a:ext uri="{FF2B5EF4-FFF2-40B4-BE49-F238E27FC236}">
                <a16:creationId xmlns=""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47473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a:solidFill>
                  <a:schemeClr val="bg1">
                    <a:lumMod val="65000"/>
                  </a:schemeClr>
                </a:solidFill>
                <a:latin typeface="Arial" panose="020B0604020202020204" pitchFamily="34" charset="0"/>
                <a:cs typeface="Arial" panose="020B0604020202020204" pitchFamily="34" charset="0"/>
              </a:rPr>
              <a:t>(</a:t>
            </a:r>
            <a:r>
              <a:rPr lang="en-IN">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 xmlns:a16="http://schemas.microsoft.com/office/drawing/2014/main" id="{1D8659D7-0567-4D9E-AB58-23E23162DC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77417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8AE9D341-54A5-4EC9-9716-C5E492FD3BF4}"/>
              </a:ext>
            </a:extLst>
          </p:cNvPr>
          <p:cNvSpPr/>
          <p:nvPr/>
        </p:nvSpPr>
        <p:spPr>
          <a:xfrm>
            <a:off x="478582" y="1382286"/>
            <a:ext cx="11233248"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 xmlns:a16="http://schemas.microsoft.com/office/drawing/2014/main" id="{D72B9119-5FC2-4F7C-96C6-A64508AB718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 xmlns:a16="http://schemas.microsoft.com/office/drawing/2014/main" id="{ED615646-A750-4C6A-B3A3-7AC18C3CF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37375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 xmlns:a16="http://schemas.microsoft.com/office/drawing/2014/main" id="{56D7E4C6-32E7-41AE-B8AA-F6F8B88F06E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83833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 xmlns:p14="http://schemas.microsoft.com/office/powerpoint/2010/main" val="829947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p:txBody>
      </p:sp>
      <p:sp>
        <p:nvSpPr>
          <p:cNvPr id="12" name="Rectangle 11">
            <a:extLst>
              <a:ext uri="{FF2B5EF4-FFF2-40B4-BE49-F238E27FC236}">
                <a16:creationId xmlns=""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 xmlns:a16="http://schemas.microsoft.com/office/drawing/2014/main" id="{77B396DA-3ED0-479D-922C-D212F3F98C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1F7C3862-F95A-4C44-844C-FBCBDC0E023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94758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 xmlns:a16="http://schemas.microsoft.com/office/drawing/2014/main" id="{7DE44052-0844-4B2B-91C9-6EF5BFA8F94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8388227"/>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 xmlns:p14="http://schemas.microsoft.com/office/powerpoint/2010/main" val="697253345"/>
              </p:ext>
            </p:extLst>
          </p:nvPr>
        </p:nvGraphicFramePr>
        <p:xfrm>
          <a:off x="248679" y="3839506"/>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 xmlns:p14="http://schemas.microsoft.com/office/powerpoint/2010/main" val="4043335551"/>
              </p:ext>
            </p:extLst>
          </p:nvPr>
        </p:nvGraphicFramePr>
        <p:xfrm>
          <a:off x="6068581" y="3861968"/>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pic>
        <p:nvPicPr>
          <p:cNvPr id="11" name="Picture 10">
            <a:extLst>
              <a:ext uri="{FF2B5EF4-FFF2-40B4-BE49-F238E27FC236}">
                <a16:creationId xmlns="" xmlns:a16="http://schemas.microsoft.com/office/drawing/2014/main" id="{61C7C3C2-11F5-4B71-8D00-DF899DE4F6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5664113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 xmlns:p14="http://schemas.microsoft.com/office/powerpoint/2010/main" val="4091216530"/>
              </p:ext>
            </p:extLst>
          </p:nvPr>
        </p:nvGraphicFramePr>
        <p:xfrm>
          <a:off x="238784" y="101141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 xmlns:p14="http://schemas.microsoft.com/office/powerpoint/2010/main" val="883455046"/>
              </p:ext>
            </p:extLst>
          </p:nvPr>
        </p:nvGraphicFramePr>
        <p:xfrm>
          <a:off x="238784" y="2787346"/>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 xmlns:p14="http://schemas.microsoft.com/office/powerpoint/2010/main" val="3230232654"/>
              </p:ext>
            </p:extLst>
          </p:nvPr>
        </p:nvGraphicFramePr>
        <p:xfrm>
          <a:off x="230868" y="4592524"/>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 xmlns:a16="http://schemas.microsoft.com/office/drawing/2014/main" val="20000"/>
                    </a:ext>
                  </a:extLst>
                </a:gridCol>
                <a:gridCol w="853328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pic>
        <p:nvPicPr>
          <p:cNvPr id="9" name="Picture 8">
            <a:extLst>
              <a:ext uri="{FF2B5EF4-FFF2-40B4-BE49-F238E27FC236}">
                <a16:creationId xmlns="" xmlns:a16="http://schemas.microsoft.com/office/drawing/2014/main" id="{51F15903-7131-4521-B6BA-B322D5F60E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54973176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 xmlns:p14="http://schemas.microsoft.com/office/powerpoint/2010/main" val="3026433443"/>
              </p:ext>
            </p:extLst>
          </p:nvPr>
        </p:nvGraphicFramePr>
        <p:xfrm>
          <a:off x="238784" y="1170828"/>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pic>
        <p:nvPicPr>
          <p:cNvPr id="5" name="Picture 4">
            <a:extLst>
              <a:ext uri="{FF2B5EF4-FFF2-40B4-BE49-F238E27FC236}">
                <a16:creationId xmlns="" xmlns:a16="http://schemas.microsoft.com/office/drawing/2014/main" id="{DBE4CB3E-7F3C-4259-81E5-8BD40236FFF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4496900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 xmlns:a16="http://schemas.microsoft.com/office/drawing/2014/main" id="{00FC94D8-2D2E-4D2D-B0EB-2AF5D6920C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6290381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574" y="1371602"/>
            <a:ext cx="11305256"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 xmlns:a16="http://schemas.microsoft.com/office/drawing/2014/main" id="{F8CEF67C-92DC-40C7-B77D-4142F4E9693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7" name="Footer Placeholder 2">
            <a:extLst>
              <a:ext uri="{FF2B5EF4-FFF2-40B4-BE49-F238E27FC236}">
                <a16:creationId xmlns="" xmlns:a16="http://schemas.microsoft.com/office/drawing/2014/main" id="{322B150F-7268-4F93-A1B2-8A55652960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 xmlns:a16="http://schemas.microsoft.com/office/drawing/2014/main" id="{FF09E5FE-948D-4A94-8487-FDA16CE1D6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1848817"/>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 xmlns:a16="http://schemas.microsoft.com/office/drawing/2014/main" id="{55F0B0FB-5BCE-4D37-8DCE-6DD2BC9FF37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69007936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2956542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 xmlns:a16="http://schemas.microsoft.com/office/drawing/2014/main" val="20000"/>
                    </a:ext>
                  </a:extLst>
                </a:gridCol>
                <a:gridCol w="9066620">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5636003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 xmlns:a16="http://schemas.microsoft.com/office/drawing/2014/main" val="20000"/>
                    </a:ext>
                  </a:extLst>
                </a:gridCol>
                <a:gridCol w="876185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 xmlns:a16="http://schemas.microsoft.com/office/drawing/2014/main" id="{44DD2A8F-1D0F-4CD4-B7F3-F58BB11AFA2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9243222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EE013B45-59AE-4CF5-A580-8C6552655EE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51411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employee</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 xmlns:a16="http://schemas.microsoft.com/office/drawing/2014/main" id="{868D0D17-D31F-41B1-A04A-D8DB5455083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 xmlns:a16="http://schemas.microsoft.com/office/drawing/2014/main" id="{E766C70F-8632-4217-A325-3B5410D1DE2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 xmlns:a16="http://schemas.microsoft.com/office/drawing/2014/main" id="{DBED173B-77BF-44E7-8B6E-6551F368DF1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 xmlns:a16="http://schemas.microsoft.com/office/drawing/2014/main" id="{1186EF15-90E4-4412-B3C8-09B99FCE6E70}"/>
              </a:ext>
            </a:extLst>
          </p:cNvPr>
          <p:cNvSpPr/>
          <p:nvPr/>
        </p:nvSpPr>
        <p:spPr>
          <a:xfrm>
            <a:off x="46534" y="4566027"/>
            <a:ext cx="439489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auto_increment 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solidFill>
                <a:schemeClr val="bg1">
                  <a:lumMod val="65000"/>
                </a:schemeClr>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 xmlns:a16="http://schemas.microsoft.com/office/drawing/2014/main" id="{740FB843-9511-4941-ACF3-ABD1BAC4FA9F}"/>
              </a:ext>
            </a:extLst>
          </p:cNvPr>
          <p:cNvSpPr/>
          <p:nvPr/>
        </p:nvSpPr>
        <p:spPr>
          <a:xfrm>
            <a:off x="334567" y="129598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EE013B45-59AE-4CF5-A580-8C6552655EE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 xmlns:a16="http://schemas.microsoft.com/office/drawing/2014/main" id="{1FC28C04-2FC9-4B21-92F9-9D64484A8A0A}"/>
              </a:ext>
            </a:extLst>
          </p:cNvPr>
          <p:cNvGraphicFramePr>
            <a:graphicFrameLocks noGrp="1"/>
          </p:cNvGraphicFramePr>
          <p:nvPr>
            <p:extLst>
              <p:ext uri="{D42A27DB-BD31-4B8C-83A1-F6EECF244321}">
                <p14:modId xmlns="" xmlns:p14="http://schemas.microsoft.com/office/powerpoint/2010/main" val="1398049521"/>
              </p:ext>
            </p:extLst>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 xmlns:a16="http://schemas.microsoft.com/office/drawing/2014/main" val="20000"/>
                    </a:ext>
                  </a:extLst>
                </a:gridCol>
                <a:gridCol w="497373">
                  <a:extLst>
                    <a:ext uri="{9D8B030D-6E8A-4147-A177-3AD203B41FA5}">
                      <a16:colId xmlns="" xmlns:a16="http://schemas.microsoft.com/office/drawing/2014/main" val="20001"/>
                    </a:ext>
                  </a:extLst>
                </a:gridCol>
                <a:gridCol w="497373">
                  <a:extLst>
                    <a:ext uri="{9D8B030D-6E8A-4147-A177-3AD203B41FA5}">
                      <a16:colId xmlns="" xmlns:a16="http://schemas.microsoft.com/office/drawing/2014/main" val="20002"/>
                    </a:ext>
                  </a:extLst>
                </a:gridCol>
                <a:gridCol w="497373">
                  <a:extLst>
                    <a:ext uri="{9D8B030D-6E8A-4147-A177-3AD203B41FA5}">
                      <a16:colId xmlns="" xmlns:a16="http://schemas.microsoft.com/office/drawing/2014/main" val="20003"/>
                    </a:ext>
                  </a:extLst>
                </a:gridCol>
                <a:gridCol w="497373">
                  <a:extLst>
                    <a:ext uri="{9D8B030D-6E8A-4147-A177-3AD203B41FA5}">
                      <a16:colId xmlns="" xmlns:a16="http://schemas.microsoft.com/office/drawing/2014/main" val="20004"/>
                    </a:ext>
                  </a:extLst>
                </a:gridCol>
                <a:gridCol w="497373">
                  <a:extLst>
                    <a:ext uri="{9D8B030D-6E8A-4147-A177-3AD203B41FA5}">
                      <a16:colId xmlns="" xmlns:a16="http://schemas.microsoft.com/office/drawing/2014/main" val="20005"/>
                    </a:ext>
                  </a:extLst>
                </a:gridCol>
                <a:gridCol w="497373">
                  <a:extLst>
                    <a:ext uri="{9D8B030D-6E8A-4147-A177-3AD203B41FA5}">
                      <a16:colId xmlns="" xmlns:a16="http://schemas.microsoft.com/office/drawing/2014/main" val="20006"/>
                    </a:ext>
                  </a:extLst>
                </a:gridCol>
                <a:gridCol w="497373">
                  <a:extLst>
                    <a:ext uri="{9D8B030D-6E8A-4147-A177-3AD203B41FA5}">
                      <a16:colId xmlns="" xmlns:a16="http://schemas.microsoft.com/office/drawing/2014/main" val="20007"/>
                    </a:ext>
                  </a:extLst>
                </a:gridCol>
                <a:gridCol w="497373">
                  <a:extLst>
                    <a:ext uri="{9D8B030D-6E8A-4147-A177-3AD203B41FA5}">
                      <a16:colId xmlns="" xmlns:a16="http://schemas.microsoft.com/office/drawing/2014/main" val="20008"/>
                    </a:ext>
                  </a:extLst>
                </a:gridCol>
                <a:gridCol w="497373">
                  <a:extLst>
                    <a:ext uri="{9D8B030D-6E8A-4147-A177-3AD203B41FA5}">
                      <a16:colId xmlns="" xmlns:a16="http://schemas.microsoft.com/office/drawing/2014/main" val="20009"/>
                    </a:ext>
                  </a:extLst>
                </a:gridCol>
                <a:gridCol w="497373">
                  <a:extLst>
                    <a:ext uri="{9D8B030D-6E8A-4147-A177-3AD203B41FA5}">
                      <a16:colId xmlns=""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8" name="Table 7">
            <a:extLst>
              <a:ext uri="{FF2B5EF4-FFF2-40B4-BE49-F238E27FC236}">
                <a16:creationId xmlns="" xmlns:a16="http://schemas.microsoft.com/office/drawing/2014/main" id="{524FFB51-C6E2-4993-8DD9-6E925F171704}"/>
              </a:ext>
            </a:extLst>
          </p:cNvPr>
          <p:cNvGraphicFramePr>
            <a:graphicFrameLocks noGrp="1"/>
          </p:cNvGraphicFramePr>
          <p:nvPr>
            <p:extLst>
              <p:ext uri="{D42A27DB-BD31-4B8C-83A1-F6EECF244321}">
                <p14:modId xmlns="" xmlns:p14="http://schemas.microsoft.com/office/powerpoint/2010/main" val="992541984"/>
              </p:ext>
            </p:extLst>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 xmlns:a16="http://schemas.microsoft.com/office/drawing/2014/main" val="20001"/>
                    </a:ext>
                  </a:extLst>
                </a:gridCol>
                <a:gridCol w="497373">
                  <a:extLst>
                    <a:ext uri="{9D8B030D-6E8A-4147-A177-3AD203B41FA5}">
                      <a16:colId xmlns="" xmlns:a16="http://schemas.microsoft.com/office/drawing/2014/main" val="20002"/>
                    </a:ext>
                  </a:extLst>
                </a:gridCol>
                <a:gridCol w="497373">
                  <a:extLst>
                    <a:ext uri="{9D8B030D-6E8A-4147-A177-3AD203B41FA5}">
                      <a16:colId xmlns="" xmlns:a16="http://schemas.microsoft.com/office/drawing/2014/main" val="20003"/>
                    </a:ext>
                  </a:extLst>
                </a:gridCol>
                <a:gridCol w="497373">
                  <a:extLst>
                    <a:ext uri="{9D8B030D-6E8A-4147-A177-3AD203B41FA5}">
                      <a16:colId xmlns="" xmlns:a16="http://schemas.microsoft.com/office/drawing/2014/main" val="20004"/>
                    </a:ext>
                  </a:extLst>
                </a:gridCol>
                <a:gridCol w="497373">
                  <a:extLst>
                    <a:ext uri="{9D8B030D-6E8A-4147-A177-3AD203B41FA5}">
                      <a16:colId xmlns="" xmlns:a16="http://schemas.microsoft.com/office/drawing/2014/main" val="20005"/>
                    </a:ext>
                  </a:extLst>
                </a:gridCol>
                <a:gridCol w="497373">
                  <a:extLst>
                    <a:ext uri="{9D8B030D-6E8A-4147-A177-3AD203B41FA5}">
                      <a16:colId xmlns="" xmlns:a16="http://schemas.microsoft.com/office/drawing/2014/main" val="20006"/>
                    </a:ext>
                  </a:extLst>
                </a:gridCol>
                <a:gridCol w="497373">
                  <a:extLst>
                    <a:ext uri="{9D8B030D-6E8A-4147-A177-3AD203B41FA5}">
                      <a16:colId xmlns="" xmlns:a16="http://schemas.microsoft.com/office/drawing/2014/main" val="20007"/>
                    </a:ext>
                  </a:extLst>
                </a:gridCol>
                <a:gridCol w="497373">
                  <a:extLst>
                    <a:ext uri="{9D8B030D-6E8A-4147-A177-3AD203B41FA5}">
                      <a16:colId xmlns="" xmlns:a16="http://schemas.microsoft.com/office/drawing/2014/main" val="20008"/>
                    </a:ext>
                  </a:extLst>
                </a:gridCol>
                <a:gridCol w="497373">
                  <a:extLst>
                    <a:ext uri="{9D8B030D-6E8A-4147-A177-3AD203B41FA5}">
                      <a16:colId xmlns="" xmlns:a16="http://schemas.microsoft.com/office/drawing/2014/main" val="20009"/>
                    </a:ext>
                  </a:extLst>
                </a:gridCol>
                <a:gridCol w="497373">
                  <a:extLst>
                    <a:ext uri="{9D8B030D-6E8A-4147-A177-3AD203B41FA5}">
                      <a16:colId xmlns="" xmlns:a16="http://schemas.microsoft.com/office/drawing/2014/main" val="20010"/>
                    </a:ext>
                  </a:extLst>
                </a:gridCol>
                <a:gridCol w="1983256">
                  <a:extLst>
                    <a:ext uri="{9D8B030D-6E8A-4147-A177-3AD203B41FA5}">
                      <a16:colId xmlns=""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Footer Placeholder 2">
            <a:extLst>
              <a:ext uri="{FF2B5EF4-FFF2-40B4-BE49-F238E27FC236}">
                <a16:creationId xmlns=""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5107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 xmlns:a16="http://schemas.microsoft.com/office/drawing/2014/main" id="{3B98D881-C189-488C-A721-AE415CC7E2F7}"/>
              </a:ext>
            </a:extLst>
          </p:cNvPr>
          <p:cNvGraphicFramePr>
            <a:graphicFrameLocks noGrp="1"/>
          </p:cNvGraphicFramePr>
          <p:nvPr>
            <p:extLst>
              <p:ext uri="{D42A27DB-BD31-4B8C-83A1-F6EECF244321}">
                <p14:modId xmlns=""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 xmlns:a16="http://schemas.microsoft.com/office/drawing/2014/main" val="3406180870"/>
                    </a:ext>
                  </a:extLst>
                </a:gridCol>
                <a:gridCol w="5688632">
                  <a:extLst>
                    <a:ext uri="{9D8B030D-6E8A-4147-A177-3AD203B41FA5}">
                      <a16:colId xmlns=""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792765653"/>
                  </a:ext>
                </a:extLst>
              </a:tr>
            </a:tbl>
          </a:graphicData>
        </a:graphic>
      </p:graphicFrame>
      <p:pic>
        <p:nvPicPr>
          <p:cNvPr id="4" name="Picture 3">
            <a:extLst>
              <a:ext uri="{FF2B5EF4-FFF2-40B4-BE49-F238E27FC236}">
                <a16:creationId xmlns="" xmlns:a16="http://schemas.microsoft.com/office/drawing/2014/main" id="{361872CA-52F5-482F-9ACC-E5430DCC16F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AF4AF2B8-FDF4-46EC-9799-C9C28E875EE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 xmlns:a16="http://schemas.microsoft.com/office/drawing/2014/main" id="{B1DFC59C-88B8-4B44-B53E-C1F66AE3CC4E}"/>
              </a:ext>
            </a:extLst>
          </p:cNvPr>
          <p:cNvSpPr/>
          <p:nvPr/>
        </p:nvSpPr>
        <p:spPr>
          <a:xfrm>
            <a:off x="172392" y="1017329"/>
            <a:ext cx="4768304" cy="184665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employee </a:t>
            </a:r>
            <a:r>
              <a:rPr lang="en-IN" sz="1600" dirty="0">
                <a:solidFill>
                  <a:schemeClr val="bg1">
                    <a:lumMod val="65000"/>
                  </a:schemeClr>
                </a:solidFill>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ID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zerofill auto_increment primary</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firstName </a:t>
            </a:r>
            <a:r>
              <a:rPr lang="en-IN" sz="1600" dirty="0">
                <a:solidFill>
                  <a:srgbClr val="834689"/>
                </a:solidFill>
                <a:latin typeface="Arial" panose="020B0604020202020204" pitchFamily="34" charset="0"/>
                <a:cs typeface="Arial" panose="020B0604020202020204" pitchFamily="34" charset="0"/>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salary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commission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total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default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salary + commission</a:t>
            </a:r>
            <a:r>
              <a:rPr lang="en-IN" sz="1600" dirty="0">
                <a:solidFill>
                  <a:schemeClr val="bg1">
                    <a:lumMod val="65000"/>
                  </a:schemeClr>
                </a:solidFill>
                <a:latin typeface="Arial" panose="020B0604020202020204" pitchFamily="34" charset="0"/>
                <a:cs typeface="Arial" panose="020B0604020202020204" pitchFamily="34" charset="0"/>
              </a:rPr>
              <a:t>)</a:t>
            </a:r>
            <a:endParaRPr lang="en-IN" sz="1600" dirty="0">
              <a:solidFill>
                <a:schemeClr val="accent6">
                  <a:lumMod val="50000"/>
                </a:schemeClr>
              </a:solidFill>
              <a:latin typeface="Arial" panose="020B0604020202020204" pitchFamily="34" charset="0"/>
              <a:cs typeface="Arial" panose="020B0604020202020204" pitchFamily="34" charset="0"/>
            </a:endParaRPr>
          </a:p>
          <a:p>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endParaRPr lang="en-IN"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 xmlns:a16="http://schemas.microsoft.com/office/drawing/2014/main" id="{E122D950-8619-48F6-B61E-001A4215961E}"/>
              </a:ext>
            </a:extLst>
          </p:cNvPr>
          <p:cNvSpPr/>
          <p:nvPr/>
        </p:nvSpPr>
        <p:spPr>
          <a:xfrm>
            <a:off x="5234135" y="1028846"/>
            <a:ext cx="6783886" cy="135421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'ram', 4700,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(0, '</a:t>
            </a:r>
            <a:r>
              <a:rPr lang="en-IN" sz="1600" dirty="0" err="1">
                <a:latin typeface="Arial" panose="020B0604020202020204" pitchFamily="34" charset="0"/>
                <a:cs typeface="Arial" panose="020B0604020202020204" pitchFamily="34" charset="0"/>
              </a:rPr>
              <a:t>pankaj</a:t>
            </a:r>
            <a:r>
              <a:rPr lang="en-IN" sz="1600" dirty="0">
                <a:latin typeface="Arial" panose="020B0604020202020204" pitchFamily="34" charset="0"/>
                <a:cs typeface="Arial" panose="020B0604020202020204" pitchFamily="34" charset="0"/>
              </a:rPr>
              <a:t>', 3400, 400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(100, '</a:t>
            </a:r>
            <a:r>
              <a:rPr lang="en-IN" sz="1600" dirty="0" err="1">
                <a:latin typeface="Arial" panose="020B0604020202020204" pitchFamily="34" charset="0"/>
                <a:cs typeface="Arial" panose="020B0604020202020204" pitchFamily="34" charset="0"/>
              </a:rPr>
              <a:t>rajan</a:t>
            </a:r>
            <a:r>
              <a:rPr lang="en-IN" sz="1600" dirty="0">
                <a:latin typeface="Arial" panose="020B0604020202020204" pitchFamily="34" charset="0"/>
                <a:cs typeface="Arial" panose="020B0604020202020204" pitchFamily="34" charset="0"/>
              </a:rPr>
              <a:t>', 3200,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ninad</a:t>
            </a:r>
            <a:r>
              <a:rPr lang="en-IN" sz="1600" dirty="0">
                <a:latin typeface="Arial" panose="020B0604020202020204" pitchFamily="34" charset="0"/>
                <a:cs typeface="Arial" panose="020B0604020202020204" pitchFamily="34" charset="0"/>
              </a:rPr>
              <a:t>', 2600, 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cs typeface="Arial" panose="020B0604020202020204" pitchFamily="34" charset="0"/>
              </a:rPr>
              <a:t> employee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(0, 'omkar', 4500, 300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 xmlns:a16="http://schemas.microsoft.com/office/drawing/2014/main" id="{9325C189-CB9F-45EA-AC9D-7E21C0DF022A}"/>
              </a:ext>
            </a:extLst>
          </p:cNvPr>
          <p:cNvSpPr/>
          <p:nvPr/>
        </p:nvSpPr>
        <p:spPr>
          <a:xfrm>
            <a:off x="370570" y="320789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solidFill>
                  <a:schemeClr val="tx1">
                    <a:lumMod val="95000"/>
                    <a:lumOff val="5000"/>
                  </a:schemeClr>
                </a:solidFill>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-200, '</a:t>
            </a:r>
            <a:r>
              <a:rPr lang="en-IN" dirty="0" err="1">
                <a:solidFill>
                  <a:schemeClr val="tx1">
                    <a:lumMod val="95000"/>
                    <a:lumOff val="5000"/>
                  </a:schemeClr>
                </a:solidFill>
                <a:latin typeface="Arial" panose="020B0604020202020204" pitchFamily="34" charset="0"/>
                <a:cs typeface="Arial" panose="020B0604020202020204" pitchFamily="34" charset="0"/>
              </a:rPr>
              <a:t>rahul</a:t>
            </a:r>
            <a:r>
              <a:rPr lang="en-IN" dirty="0">
                <a:solidFill>
                  <a:schemeClr val="tx1">
                    <a:lumMod val="95000"/>
                    <a:lumOff val="5000"/>
                  </a:schemeClr>
                </a:solidFill>
                <a:latin typeface="Arial" panose="020B0604020202020204" pitchFamily="34" charset="0"/>
                <a:cs typeface="Arial" panose="020B0604020202020204" pitchFamily="34" charset="0"/>
              </a:rPr>
              <a:t>', 3000, 300 , default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ID,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salary,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650640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 xmlns:a16="http://schemas.microsoft.com/office/drawing/2014/main" id="{AD3723FC-4D13-4047-818F-B839F19BC5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745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C9E75663-51A9-4FAB-B301-C310C91CF8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098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 xmlns:a16="http://schemas.microsoft.com/office/drawing/2014/main" id="{C1EDA9AA-4740-4FE6-A791-91E021494DA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843052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54269764"/>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24999109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unique auto_increment first,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 xmlns:a16="http://schemas.microsoft.com/office/drawing/2014/main" id="{423CE2D1-04FE-47E8-A991-4A6450E30CD3}"/>
              </a:ext>
            </a:extLst>
          </p:cNvPr>
          <p:cNvSpPr/>
          <p:nvPr/>
        </p:nvSpPr>
        <p:spPr>
          <a:xfrm>
            <a:off x="0" y="4042232"/>
            <a:ext cx="58370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a:t>
            </a:r>
          </a:p>
        </p:txBody>
      </p:sp>
      <p:pic>
        <p:nvPicPr>
          <p:cNvPr id="23" name="Picture 22">
            <a:extLst>
              <a:ext uri="{FF2B5EF4-FFF2-40B4-BE49-F238E27FC236}">
                <a16:creationId xmlns=""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 xmlns:p14="http://schemas.microsoft.com/office/powerpoint/2010/main" val="20283016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25816541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 'A1', 'silver',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 'AC1', 'white',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 'D2', 'black',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 'XL', 'red', '1000');</a:t>
            </a:r>
          </a:p>
        </p:txBody>
      </p:sp>
    </p:spTree>
    <p:extLst>
      <p:ext uri="{BB962C8B-B14F-4D97-AF65-F5344CB8AC3E}">
        <p14:creationId xmlns="" xmlns:p14="http://schemas.microsoft.com/office/powerpoint/2010/main" val="3184724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50997</TotalTime>
  <Words>50013</Words>
  <Application>Microsoft Office PowerPoint</Application>
  <PresentationFormat>Custom</PresentationFormat>
  <Paragraphs>6777</Paragraphs>
  <Slides>632</Slides>
  <Notes>30</Notes>
  <HiddenSlides>80</HiddenSlides>
  <MMClips>0</MMClips>
  <ScaleCrop>false</ScaleCrop>
  <HeadingPairs>
    <vt:vector size="4" baseType="variant">
      <vt:variant>
        <vt:lpstr>Theme</vt:lpstr>
      </vt:variant>
      <vt:variant>
        <vt:i4>1</vt:i4>
      </vt:variant>
      <vt:variant>
        <vt:lpstr>Slide Titles</vt:lpstr>
      </vt:variant>
      <vt:variant>
        <vt:i4>632</vt:i4>
      </vt:variant>
    </vt:vector>
  </HeadingPairs>
  <TitlesOfParts>
    <vt:vector size="633"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SHOW CREATE VIEW Syntax</vt:lpstr>
      <vt:lpstr>Slide 122</vt:lpstr>
      <vt:lpstr>Slide 123</vt:lpstr>
      <vt:lpstr>Slide 124</vt:lpstr>
      <vt:lpstr>Slide 125</vt:lpstr>
      <vt:lpstr>SHOW INDEX Syntax</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SELECT CLAUSE</vt:lpstr>
      <vt:lpstr>Capabilities of    SELECT Statement</vt:lpstr>
      <vt:lpstr>Capabilities of    SELECT Statement</vt:lpstr>
      <vt:lpstr>Capabilities of    SELECT Statement</vt:lpstr>
      <vt:lpstr>Capabilities of    SELECT Statement</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Entity Relationship Diagram (ER Diagram)</vt:lpstr>
      <vt:lpstr>Entity Relationship Diagram (ER Diagram)</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SHOW ENGINES Syntax</vt:lpstr>
      <vt:lpstr>ENGINES</vt:lpstr>
      <vt:lpstr>Slide 350</vt:lpstr>
      <vt:lpstr>SHOW DATABASES Syntax</vt:lpstr>
      <vt:lpstr>Slide 352</vt:lpstr>
      <vt:lpstr>USE DATABASES Syntax</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lpstr>Slide 556</vt:lpstr>
      <vt:lpstr>Slide 557</vt:lpstr>
      <vt:lpstr>Slide 558</vt:lpstr>
      <vt:lpstr>Slide 559</vt:lpstr>
      <vt:lpstr>Slide 560</vt:lpstr>
      <vt:lpstr>Slide 561</vt:lpstr>
      <vt:lpstr>Slide 562</vt:lpstr>
      <vt:lpstr>Slide 563</vt:lpstr>
      <vt:lpstr>Slide 564</vt:lpstr>
      <vt:lpstr>Slide 565</vt:lpstr>
      <vt:lpstr>Slide 566</vt:lpstr>
      <vt:lpstr>Slide 567</vt:lpstr>
      <vt:lpstr>Slide 568</vt:lpstr>
      <vt:lpstr>Slide 569</vt:lpstr>
      <vt:lpstr>Slide 570</vt:lpstr>
      <vt:lpstr>Slide 571</vt:lpstr>
      <vt:lpstr>Slide 572</vt:lpstr>
      <vt:lpstr>Slide 573</vt:lpstr>
      <vt:lpstr>Slide 574</vt:lpstr>
      <vt:lpstr>Slide 575</vt:lpstr>
      <vt:lpstr>Slide 576</vt:lpstr>
      <vt:lpstr>Slide 577</vt:lpstr>
      <vt:lpstr>Slide 578</vt:lpstr>
      <vt:lpstr>Slide 579</vt:lpstr>
      <vt:lpstr>Slide 580</vt:lpstr>
      <vt:lpstr>Slide 581</vt:lpstr>
      <vt:lpstr>Slide 582</vt:lpstr>
      <vt:lpstr>Slide 583</vt:lpstr>
      <vt:lpstr>Slide 584</vt:lpstr>
      <vt:lpstr>Slide 585</vt:lpstr>
      <vt:lpstr>Slide 586</vt:lpstr>
      <vt:lpstr>Slide 587</vt:lpstr>
      <vt:lpstr>Slide 588</vt:lpstr>
      <vt:lpstr>Slide 589</vt:lpstr>
      <vt:lpstr>Slide 590</vt:lpstr>
      <vt:lpstr>Slide 591</vt:lpstr>
      <vt:lpstr>Slide 592</vt:lpstr>
      <vt:lpstr>Slide 593</vt:lpstr>
      <vt:lpstr>Slide 594</vt:lpstr>
      <vt:lpstr>Slide 595</vt:lpstr>
      <vt:lpstr>Slide 596</vt:lpstr>
      <vt:lpstr>Slide 597</vt:lpstr>
      <vt:lpstr>Slide 598</vt:lpstr>
      <vt:lpstr>Slide 599</vt:lpstr>
      <vt:lpstr>Slide 600</vt:lpstr>
      <vt:lpstr>Slide 601</vt:lpstr>
      <vt:lpstr>Slide 602</vt:lpstr>
      <vt:lpstr>Slide 603</vt:lpstr>
      <vt:lpstr>Slide 604</vt:lpstr>
      <vt:lpstr>Slide 605</vt:lpstr>
      <vt:lpstr>Slide 606</vt:lpstr>
      <vt:lpstr>Slide 607</vt:lpstr>
      <vt:lpstr>Slide 608</vt:lpstr>
      <vt:lpstr>Slide 609</vt:lpstr>
      <vt:lpstr>Slide 610</vt:lpstr>
      <vt:lpstr>Slide 611</vt:lpstr>
      <vt:lpstr>Slide 612</vt:lpstr>
      <vt:lpstr>Slide 613</vt:lpstr>
      <vt:lpstr>Slide 614</vt:lpstr>
      <vt:lpstr>Slide 615</vt:lpstr>
      <vt:lpstr>Slide 616</vt:lpstr>
      <vt:lpstr>Slide 617</vt:lpstr>
      <vt:lpstr>Slide 618</vt:lpstr>
      <vt:lpstr>Slide 619</vt:lpstr>
      <vt:lpstr>Slide 620</vt:lpstr>
      <vt:lpstr>Slide 621</vt:lpstr>
      <vt:lpstr>Slide 622</vt:lpstr>
      <vt:lpstr>Slide 623</vt:lpstr>
      <vt:lpstr>Slide 624</vt:lpstr>
      <vt:lpstr>Slide 625</vt:lpstr>
      <vt:lpstr>Slide 626</vt:lpstr>
      <vt:lpstr>Slide 627</vt:lpstr>
      <vt:lpstr>Slide 628</vt:lpstr>
      <vt:lpstr>Slide 629</vt:lpstr>
      <vt:lpstr>Slide 630</vt:lpstr>
      <vt:lpstr>Slide 631</vt:lpstr>
      <vt:lpstr>Slide 632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2797</cp:revision>
  <dcterms:created xsi:type="dcterms:W3CDTF">2019-04-24T09:11:59Z</dcterms:created>
  <dcterms:modified xsi:type="dcterms:W3CDTF">2020-06-03T05:02:29Z</dcterms:modified>
</cp:coreProperties>
</file>